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3" r:id="rId3"/>
    <p:sldId id="266" r:id="rId4"/>
    <p:sldId id="262" r:id="rId5"/>
    <p:sldId id="265" r:id="rId6"/>
    <p:sldId id="267" r:id="rId7"/>
    <p:sldId id="275" r:id="rId8"/>
    <p:sldId id="276" r:id="rId9"/>
    <p:sldId id="268" r:id="rId10"/>
    <p:sldId id="272" r:id="rId11"/>
    <p:sldId id="278" r:id="rId12"/>
    <p:sldId id="277" r:id="rId13"/>
    <p:sldId id="269" r:id="rId14"/>
    <p:sldId id="281" r:id="rId15"/>
    <p:sldId id="282" r:id="rId16"/>
    <p:sldId id="274" r:id="rId17"/>
    <p:sldId id="279" r:id="rId18"/>
    <p:sldId id="270" r:id="rId19"/>
    <p:sldId id="271" r:id="rId20"/>
    <p:sldId id="283" r:id="rId21"/>
    <p:sldId id="286" r:id="rId22"/>
    <p:sldId id="294" r:id="rId23"/>
    <p:sldId id="287" r:id="rId24"/>
    <p:sldId id="295" r:id="rId25"/>
    <p:sldId id="296" r:id="rId26"/>
    <p:sldId id="288" r:id="rId27"/>
    <p:sldId id="292" r:id="rId28"/>
    <p:sldId id="297" r:id="rId29"/>
    <p:sldId id="289" r:id="rId30"/>
    <p:sldId id="298" r:id="rId31"/>
    <p:sldId id="290" r:id="rId32"/>
    <p:sldId id="293" r:id="rId33"/>
    <p:sldId id="291" r:id="rId34"/>
    <p:sldId id="299" r:id="rId35"/>
    <p:sldId id="285"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8BEC4-4F95-4F38-AC14-D55A2B7C78D8}"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75A236E0-3BD8-48EE-A61C-800DF1AD3E0B}">
      <dgm:prSet phldrT="[Text]"/>
      <dgm:spPr/>
      <dgm:t>
        <a:bodyPr/>
        <a:lstStyle/>
        <a:p>
          <a:r>
            <a:rPr lang="en-US" i="1" dirty="0"/>
            <a:t>Copy</a:t>
          </a:r>
        </a:p>
      </dgm:t>
    </dgm:pt>
    <dgm:pt modelId="{9228AE43-CB69-4593-9A40-F6E37EE01A83}" type="parTrans" cxnId="{9BC43653-A947-4929-AD96-7597E30D40D4}">
      <dgm:prSet/>
      <dgm:spPr/>
      <dgm:t>
        <a:bodyPr/>
        <a:lstStyle/>
        <a:p>
          <a:endParaRPr lang="en-US"/>
        </a:p>
      </dgm:t>
    </dgm:pt>
    <dgm:pt modelId="{16966912-AD0D-4BA1-AB9F-0963AC839050}" type="sibTrans" cxnId="{9BC43653-A947-4929-AD96-7597E30D40D4}">
      <dgm:prSet/>
      <dgm:spPr/>
      <dgm:t>
        <a:bodyPr/>
        <a:lstStyle/>
        <a:p>
          <a:endParaRPr lang="en-US"/>
        </a:p>
      </dgm:t>
    </dgm:pt>
    <dgm:pt modelId="{72CD2FDD-D30A-4489-AA7E-24CA9845347C}">
      <dgm:prSet phldrT="[Text]"/>
      <dgm:spPr/>
      <dgm:t>
        <a:bodyPr/>
        <a:lstStyle/>
        <a:p>
          <a:r>
            <a:rPr lang="en-US" i="1" dirty="0"/>
            <a:t>Re-use</a:t>
          </a:r>
        </a:p>
      </dgm:t>
    </dgm:pt>
    <dgm:pt modelId="{ABDEA894-62D8-4BC6-A996-0C222989F400}" type="parTrans" cxnId="{204CBD8B-A619-456F-B61B-807A1D316536}">
      <dgm:prSet/>
      <dgm:spPr/>
      <dgm:t>
        <a:bodyPr/>
        <a:lstStyle/>
        <a:p>
          <a:endParaRPr lang="en-US"/>
        </a:p>
      </dgm:t>
    </dgm:pt>
    <dgm:pt modelId="{3E696FC4-5C5E-4126-BF04-A0B1DE2A7F72}" type="sibTrans" cxnId="{204CBD8B-A619-456F-B61B-807A1D316536}">
      <dgm:prSet/>
      <dgm:spPr/>
      <dgm:t>
        <a:bodyPr/>
        <a:lstStyle/>
        <a:p>
          <a:endParaRPr lang="en-US"/>
        </a:p>
      </dgm:t>
    </dgm:pt>
    <dgm:pt modelId="{1272559A-8D4F-471B-8719-04DB2624AD75}">
      <dgm:prSet phldrT="[Text]"/>
      <dgm:spPr/>
      <dgm:t>
        <a:bodyPr/>
        <a:lstStyle/>
        <a:p>
          <a:r>
            <a:rPr lang="en-US" i="1" dirty="0"/>
            <a:t>Commission</a:t>
          </a:r>
        </a:p>
      </dgm:t>
    </dgm:pt>
    <dgm:pt modelId="{5A3F8803-925F-48E6-B916-0600E666945F}" type="parTrans" cxnId="{3FBA975A-67B1-4B34-A9A2-605124D75987}">
      <dgm:prSet/>
      <dgm:spPr/>
      <dgm:t>
        <a:bodyPr/>
        <a:lstStyle/>
        <a:p>
          <a:endParaRPr lang="en-US"/>
        </a:p>
      </dgm:t>
    </dgm:pt>
    <dgm:pt modelId="{E04016A4-5865-4C57-A175-629BA62217A6}" type="sibTrans" cxnId="{3FBA975A-67B1-4B34-A9A2-605124D75987}">
      <dgm:prSet/>
      <dgm:spPr/>
      <dgm:t>
        <a:bodyPr/>
        <a:lstStyle/>
        <a:p>
          <a:endParaRPr lang="en-US"/>
        </a:p>
      </dgm:t>
    </dgm:pt>
    <dgm:pt modelId="{E2309638-9253-4A86-9E73-D2EC3CEBC62E}">
      <dgm:prSet phldrT="[Text]"/>
      <dgm:spPr/>
      <dgm:t>
        <a:bodyPr/>
        <a:lstStyle/>
        <a:p>
          <a:r>
            <a:rPr lang="en-US" i="1" dirty="0"/>
            <a:t>Take</a:t>
          </a:r>
        </a:p>
      </dgm:t>
    </dgm:pt>
    <dgm:pt modelId="{7DD1FD03-2CDF-4BDA-906D-8A7E343D4A2F}" type="parTrans" cxnId="{EF3D5DD7-B73F-4AA2-A871-7B69BEB1D2AC}">
      <dgm:prSet/>
      <dgm:spPr/>
      <dgm:t>
        <a:bodyPr/>
        <a:lstStyle/>
        <a:p>
          <a:endParaRPr lang="en-US"/>
        </a:p>
      </dgm:t>
    </dgm:pt>
    <dgm:pt modelId="{EBB61D82-4747-49BD-B9D9-AE2BDB415390}" type="sibTrans" cxnId="{EF3D5DD7-B73F-4AA2-A871-7B69BEB1D2AC}">
      <dgm:prSet/>
      <dgm:spPr/>
      <dgm:t>
        <a:bodyPr/>
        <a:lstStyle/>
        <a:p>
          <a:endParaRPr lang="en-US"/>
        </a:p>
      </dgm:t>
    </dgm:pt>
    <dgm:pt modelId="{C073AD08-1D13-4B34-87E0-C953C306ADB1}" type="pres">
      <dgm:prSet presAssocID="{7CD8BEC4-4F95-4F38-AC14-D55A2B7C78D8}" presName="compositeShape" presStyleCnt="0">
        <dgm:presLayoutVars>
          <dgm:chMax val="7"/>
          <dgm:dir/>
          <dgm:resizeHandles val="exact"/>
        </dgm:presLayoutVars>
      </dgm:prSet>
      <dgm:spPr/>
    </dgm:pt>
    <dgm:pt modelId="{9063127B-1997-4965-BA61-5B3E06EDAE1F}" type="pres">
      <dgm:prSet presAssocID="{75A236E0-3BD8-48EE-A61C-800DF1AD3E0B}" presName="circ1" presStyleLbl="vennNode1" presStyleIdx="0" presStyleCnt="4"/>
      <dgm:spPr/>
    </dgm:pt>
    <dgm:pt modelId="{24C935FB-0261-4D52-A6EB-8A65B4E013C4}" type="pres">
      <dgm:prSet presAssocID="{75A236E0-3BD8-48EE-A61C-800DF1AD3E0B}" presName="circ1Tx" presStyleLbl="revTx" presStyleIdx="0" presStyleCnt="0">
        <dgm:presLayoutVars>
          <dgm:chMax val="0"/>
          <dgm:chPref val="0"/>
          <dgm:bulletEnabled val="1"/>
        </dgm:presLayoutVars>
      </dgm:prSet>
      <dgm:spPr/>
    </dgm:pt>
    <dgm:pt modelId="{9506B7E2-4403-4445-BCDF-281921B3BC47}" type="pres">
      <dgm:prSet presAssocID="{72CD2FDD-D30A-4489-AA7E-24CA9845347C}" presName="circ2" presStyleLbl="vennNode1" presStyleIdx="1" presStyleCnt="4"/>
      <dgm:spPr/>
    </dgm:pt>
    <dgm:pt modelId="{5BB7AEAE-8323-48AB-8C9D-7D58099D5158}" type="pres">
      <dgm:prSet presAssocID="{72CD2FDD-D30A-4489-AA7E-24CA9845347C}" presName="circ2Tx" presStyleLbl="revTx" presStyleIdx="0" presStyleCnt="0">
        <dgm:presLayoutVars>
          <dgm:chMax val="0"/>
          <dgm:chPref val="0"/>
          <dgm:bulletEnabled val="1"/>
        </dgm:presLayoutVars>
      </dgm:prSet>
      <dgm:spPr/>
    </dgm:pt>
    <dgm:pt modelId="{8D5C6300-9632-41AA-A8E9-34E8A71C0A2F}" type="pres">
      <dgm:prSet presAssocID="{1272559A-8D4F-471B-8719-04DB2624AD75}" presName="circ3" presStyleLbl="vennNode1" presStyleIdx="2" presStyleCnt="4"/>
      <dgm:spPr/>
    </dgm:pt>
    <dgm:pt modelId="{E48BBD9C-5C0E-466E-BB71-456DC51BE482}" type="pres">
      <dgm:prSet presAssocID="{1272559A-8D4F-471B-8719-04DB2624AD75}" presName="circ3Tx" presStyleLbl="revTx" presStyleIdx="0" presStyleCnt="0">
        <dgm:presLayoutVars>
          <dgm:chMax val="0"/>
          <dgm:chPref val="0"/>
          <dgm:bulletEnabled val="1"/>
        </dgm:presLayoutVars>
      </dgm:prSet>
      <dgm:spPr/>
    </dgm:pt>
    <dgm:pt modelId="{41737CFA-D411-46EC-ABD4-E4EDBA840F23}" type="pres">
      <dgm:prSet presAssocID="{E2309638-9253-4A86-9E73-D2EC3CEBC62E}" presName="circ4" presStyleLbl="vennNode1" presStyleIdx="3" presStyleCnt="4" custLinFactNeighborX="3113" custLinFactNeighborY="-831"/>
      <dgm:spPr/>
    </dgm:pt>
    <dgm:pt modelId="{74A5AA37-DE1B-451A-BA3D-9B1A2FF6955D}" type="pres">
      <dgm:prSet presAssocID="{E2309638-9253-4A86-9E73-D2EC3CEBC62E}" presName="circ4Tx" presStyleLbl="revTx" presStyleIdx="0" presStyleCnt="0">
        <dgm:presLayoutVars>
          <dgm:chMax val="0"/>
          <dgm:chPref val="0"/>
          <dgm:bulletEnabled val="1"/>
        </dgm:presLayoutVars>
      </dgm:prSet>
      <dgm:spPr/>
    </dgm:pt>
  </dgm:ptLst>
  <dgm:cxnLst>
    <dgm:cxn modelId="{A73BF834-2ACE-48E4-81E8-48EA9A6F2437}" type="presOf" srcId="{1272559A-8D4F-471B-8719-04DB2624AD75}" destId="{E48BBD9C-5C0E-466E-BB71-456DC51BE482}" srcOrd="1" destOrd="0" presId="urn:microsoft.com/office/officeart/2005/8/layout/venn1"/>
    <dgm:cxn modelId="{A5F3203F-D610-464F-961D-AD936E571E9D}" type="presOf" srcId="{75A236E0-3BD8-48EE-A61C-800DF1AD3E0B}" destId="{24C935FB-0261-4D52-A6EB-8A65B4E013C4}" srcOrd="1" destOrd="0" presId="urn:microsoft.com/office/officeart/2005/8/layout/venn1"/>
    <dgm:cxn modelId="{9BC43653-A947-4929-AD96-7597E30D40D4}" srcId="{7CD8BEC4-4F95-4F38-AC14-D55A2B7C78D8}" destId="{75A236E0-3BD8-48EE-A61C-800DF1AD3E0B}" srcOrd="0" destOrd="0" parTransId="{9228AE43-CB69-4593-9A40-F6E37EE01A83}" sibTransId="{16966912-AD0D-4BA1-AB9F-0963AC839050}"/>
    <dgm:cxn modelId="{B52A7956-D1CD-4FB0-B4A1-F7A6DD91B1EB}" type="presOf" srcId="{72CD2FDD-D30A-4489-AA7E-24CA9845347C}" destId="{9506B7E2-4403-4445-BCDF-281921B3BC47}" srcOrd="0" destOrd="0" presId="urn:microsoft.com/office/officeart/2005/8/layout/venn1"/>
    <dgm:cxn modelId="{0BC9B277-B2EF-44AA-BEDF-570F51DC0DE6}" type="presOf" srcId="{75A236E0-3BD8-48EE-A61C-800DF1AD3E0B}" destId="{9063127B-1997-4965-BA61-5B3E06EDAE1F}" srcOrd="0" destOrd="0" presId="urn:microsoft.com/office/officeart/2005/8/layout/venn1"/>
    <dgm:cxn modelId="{3FBA975A-67B1-4B34-A9A2-605124D75987}" srcId="{7CD8BEC4-4F95-4F38-AC14-D55A2B7C78D8}" destId="{1272559A-8D4F-471B-8719-04DB2624AD75}" srcOrd="2" destOrd="0" parTransId="{5A3F8803-925F-48E6-B916-0600E666945F}" sibTransId="{E04016A4-5865-4C57-A175-629BA62217A6}"/>
    <dgm:cxn modelId="{272B137D-2E37-4174-A318-8E1CD4709CE0}" type="presOf" srcId="{E2309638-9253-4A86-9E73-D2EC3CEBC62E}" destId="{41737CFA-D411-46EC-ABD4-E4EDBA840F23}" srcOrd="0" destOrd="0" presId="urn:microsoft.com/office/officeart/2005/8/layout/venn1"/>
    <dgm:cxn modelId="{204CBD8B-A619-456F-B61B-807A1D316536}" srcId="{7CD8BEC4-4F95-4F38-AC14-D55A2B7C78D8}" destId="{72CD2FDD-D30A-4489-AA7E-24CA9845347C}" srcOrd="1" destOrd="0" parTransId="{ABDEA894-62D8-4BC6-A996-0C222989F400}" sibTransId="{3E696FC4-5C5E-4126-BF04-A0B1DE2A7F72}"/>
    <dgm:cxn modelId="{AFEB259F-1EDA-4142-BE42-706ED38DC57E}" type="presOf" srcId="{E2309638-9253-4A86-9E73-D2EC3CEBC62E}" destId="{74A5AA37-DE1B-451A-BA3D-9B1A2FF6955D}" srcOrd="1" destOrd="0" presId="urn:microsoft.com/office/officeart/2005/8/layout/venn1"/>
    <dgm:cxn modelId="{D9BBE1D6-5BAB-4252-B9CA-48292BA2D417}" type="presOf" srcId="{1272559A-8D4F-471B-8719-04DB2624AD75}" destId="{8D5C6300-9632-41AA-A8E9-34E8A71C0A2F}" srcOrd="0" destOrd="0" presId="urn:microsoft.com/office/officeart/2005/8/layout/venn1"/>
    <dgm:cxn modelId="{EF3D5DD7-B73F-4AA2-A871-7B69BEB1D2AC}" srcId="{7CD8BEC4-4F95-4F38-AC14-D55A2B7C78D8}" destId="{E2309638-9253-4A86-9E73-D2EC3CEBC62E}" srcOrd="3" destOrd="0" parTransId="{7DD1FD03-2CDF-4BDA-906D-8A7E343D4A2F}" sibTransId="{EBB61D82-4747-49BD-B9D9-AE2BDB415390}"/>
    <dgm:cxn modelId="{B0E63AF6-DEB8-4062-972B-5DC082412D6E}" type="presOf" srcId="{72CD2FDD-D30A-4489-AA7E-24CA9845347C}" destId="{5BB7AEAE-8323-48AB-8C9D-7D58099D5158}" srcOrd="1" destOrd="0" presId="urn:microsoft.com/office/officeart/2005/8/layout/venn1"/>
    <dgm:cxn modelId="{0B85B2FE-F23F-47B9-9304-6A93788CBBFA}" type="presOf" srcId="{7CD8BEC4-4F95-4F38-AC14-D55A2B7C78D8}" destId="{C073AD08-1D13-4B34-87E0-C953C306ADB1}" srcOrd="0" destOrd="0" presId="urn:microsoft.com/office/officeart/2005/8/layout/venn1"/>
    <dgm:cxn modelId="{76CFF108-10E6-46B0-A3C8-1F1F6FF51622}" type="presParOf" srcId="{C073AD08-1D13-4B34-87E0-C953C306ADB1}" destId="{9063127B-1997-4965-BA61-5B3E06EDAE1F}" srcOrd="0" destOrd="0" presId="urn:microsoft.com/office/officeart/2005/8/layout/venn1"/>
    <dgm:cxn modelId="{14B6F9BB-652A-4ED0-A2F4-CCEF454616C2}" type="presParOf" srcId="{C073AD08-1D13-4B34-87E0-C953C306ADB1}" destId="{24C935FB-0261-4D52-A6EB-8A65B4E013C4}" srcOrd="1" destOrd="0" presId="urn:microsoft.com/office/officeart/2005/8/layout/venn1"/>
    <dgm:cxn modelId="{56341741-6C4C-43FF-8881-914212FE86EF}" type="presParOf" srcId="{C073AD08-1D13-4B34-87E0-C953C306ADB1}" destId="{9506B7E2-4403-4445-BCDF-281921B3BC47}" srcOrd="2" destOrd="0" presId="urn:microsoft.com/office/officeart/2005/8/layout/venn1"/>
    <dgm:cxn modelId="{07AD7A53-06FD-4B3B-B117-C4B5041B0920}" type="presParOf" srcId="{C073AD08-1D13-4B34-87E0-C953C306ADB1}" destId="{5BB7AEAE-8323-48AB-8C9D-7D58099D5158}" srcOrd="3" destOrd="0" presId="urn:microsoft.com/office/officeart/2005/8/layout/venn1"/>
    <dgm:cxn modelId="{4A7E84AD-989D-41AC-AB1D-7FA3467A73D0}" type="presParOf" srcId="{C073AD08-1D13-4B34-87E0-C953C306ADB1}" destId="{8D5C6300-9632-41AA-A8E9-34E8A71C0A2F}" srcOrd="4" destOrd="0" presId="urn:microsoft.com/office/officeart/2005/8/layout/venn1"/>
    <dgm:cxn modelId="{E4F6024E-E8C7-4EA6-ABBA-D67032711973}" type="presParOf" srcId="{C073AD08-1D13-4B34-87E0-C953C306ADB1}" destId="{E48BBD9C-5C0E-466E-BB71-456DC51BE482}" srcOrd="5" destOrd="0" presId="urn:microsoft.com/office/officeart/2005/8/layout/venn1"/>
    <dgm:cxn modelId="{323B15AC-1E43-4623-B860-8CBC2F25C932}" type="presParOf" srcId="{C073AD08-1D13-4B34-87E0-C953C306ADB1}" destId="{41737CFA-D411-46EC-ABD4-E4EDBA840F23}" srcOrd="6" destOrd="0" presId="urn:microsoft.com/office/officeart/2005/8/layout/venn1"/>
    <dgm:cxn modelId="{8E413035-523A-4577-9A8E-97E563B6E2F5}" type="presParOf" srcId="{C073AD08-1D13-4B34-87E0-C953C306ADB1}" destId="{74A5AA37-DE1B-451A-BA3D-9B1A2FF6955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FE676-B7F0-4F4D-826A-5C347D1FD0F4}" type="doc">
      <dgm:prSet loTypeId="urn:microsoft.com/office/officeart/2005/8/layout/arrow2" loCatId="process" qsTypeId="urn:microsoft.com/office/officeart/2005/8/quickstyle/simple1" qsCatId="simple" csTypeId="urn:microsoft.com/office/officeart/2005/8/colors/accent2_1" csCatId="accent2" phldr="1"/>
      <dgm:spPr/>
    </dgm:pt>
    <dgm:pt modelId="{38D4488E-498E-430B-A1B7-56EFE5021C2D}">
      <dgm:prSet phldrT="[Text]"/>
      <dgm:spPr/>
      <dgm:t>
        <a:bodyPr/>
        <a:lstStyle/>
        <a:p>
          <a:r>
            <a:rPr lang="en-US" dirty="0" err="1"/>
            <a:t>Membaca</a:t>
          </a:r>
          <a:endParaRPr lang="en-US" dirty="0"/>
        </a:p>
      </dgm:t>
    </dgm:pt>
    <dgm:pt modelId="{8ED8D12B-D6A0-4609-AC9C-D764E8EF6AF7}" type="parTrans" cxnId="{7461109E-A201-4464-BCBD-2A28652F29A8}">
      <dgm:prSet/>
      <dgm:spPr/>
      <dgm:t>
        <a:bodyPr/>
        <a:lstStyle/>
        <a:p>
          <a:endParaRPr lang="en-US"/>
        </a:p>
      </dgm:t>
    </dgm:pt>
    <dgm:pt modelId="{EBF77D7A-B8A3-417D-A96F-F9FB30628218}" type="sibTrans" cxnId="{7461109E-A201-4464-BCBD-2A28652F29A8}">
      <dgm:prSet/>
      <dgm:spPr/>
      <dgm:t>
        <a:bodyPr/>
        <a:lstStyle/>
        <a:p>
          <a:endParaRPr lang="en-US"/>
        </a:p>
      </dgm:t>
    </dgm:pt>
    <dgm:pt modelId="{97E17823-85E5-44E9-8D1A-6B588C470D83}">
      <dgm:prSet phldrT="[Text]" phldr="1"/>
      <dgm:spPr/>
      <dgm:t>
        <a:bodyPr/>
        <a:lstStyle/>
        <a:p>
          <a:endParaRPr lang="en-US"/>
        </a:p>
      </dgm:t>
    </dgm:pt>
    <dgm:pt modelId="{41E3E84D-991B-4DF3-976B-B549D57B1272}" type="parTrans" cxnId="{5D72BD1C-6C0F-4770-BFB4-F1A7C6BB0F6B}">
      <dgm:prSet/>
      <dgm:spPr/>
      <dgm:t>
        <a:bodyPr/>
        <a:lstStyle/>
        <a:p>
          <a:endParaRPr lang="en-US"/>
        </a:p>
      </dgm:t>
    </dgm:pt>
    <dgm:pt modelId="{B77B1157-2A67-49B5-AB11-CD5F492B6868}" type="sibTrans" cxnId="{5D72BD1C-6C0F-4770-BFB4-F1A7C6BB0F6B}">
      <dgm:prSet/>
      <dgm:spPr/>
      <dgm:t>
        <a:bodyPr/>
        <a:lstStyle/>
        <a:p>
          <a:endParaRPr lang="en-US"/>
        </a:p>
      </dgm:t>
    </dgm:pt>
    <dgm:pt modelId="{2DDA01DB-72FE-4219-955A-BEFE3B797EDD}">
      <dgm:prSet phldrT="[Text]" phldr="1"/>
      <dgm:spPr/>
      <dgm:t>
        <a:bodyPr/>
        <a:lstStyle/>
        <a:p>
          <a:endParaRPr lang="en-US"/>
        </a:p>
      </dgm:t>
    </dgm:pt>
    <dgm:pt modelId="{47495DB1-6556-499F-921B-A46B2F8F6FCC}" type="parTrans" cxnId="{1B4A490F-E81D-4052-BF8A-25E1587E8074}">
      <dgm:prSet/>
      <dgm:spPr/>
      <dgm:t>
        <a:bodyPr/>
        <a:lstStyle/>
        <a:p>
          <a:endParaRPr lang="en-US"/>
        </a:p>
      </dgm:t>
    </dgm:pt>
    <dgm:pt modelId="{B5AC41E4-6C19-4E2F-B4BB-EDAE06FDDAC8}" type="sibTrans" cxnId="{1B4A490F-E81D-4052-BF8A-25E1587E8074}">
      <dgm:prSet/>
      <dgm:spPr/>
      <dgm:t>
        <a:bodyPr/>
        <a:lstStyle/>
        <a:p>
          <a:endParaRPr lang="en-US"/>
        </a:p>
      </dgm:t>
    </dgm:pt>
    <dgm:pt modelId="{F7E1AAE5-650C-4DBA-8986-21D76925CC67}" type="pres">
      <dgm:prSet presAssocID="{82EFE676-B7F0-4F4D-826A-5C347D1FD0F4}" presName="arrowDiagram" presStyleCnt="0">
        <dgm:presLayoutVars>
          <dgm:chMax val="5"/>
          <dgm:dir/>
          <dgm:resizeHandles val="exact"/>
        </dgm:presLayoutVars>
      </dgm:prSet>
      <dgm:spPr/>
    </dgm:pt>
    <dgm:pt modelId="{7CEB1DB0-267D-48FB-ACB4-1FD839C34788}" type="pres">
      <dgm:prSet presAssocID="{82EFE676-B7F0-4F4D-826A-5C347D1FD0F4}" presName="arrow" presStyleLbl="bgShp" presStyleIdx="0" presStyleCnt="1" custLinFactNeighborX="-4167" custLinFactNeighborY="52000"/>
      <dgm:spPr/>
    </dgm:pt>
    <dgm:pt modelId="{8CEEE739-398B-46DD-AF3C-F0CCF2AF88B9}" type="pres">
      <dgm:prSet presAssocID="{82EFE676-B7F0-4F4D-826A-5C347D1FD0F4}" presName="arrowDiagram3" presStyleCnt="0"/>
      <dgm:spPr/>
    </dgm:pt>
    <dgm:pt modelId="{5D257C88-748F-4034-A37F-1B4C152294C3}" type="pres">
      <dgm:prSet presAssocID="{38D4488E-498E-430B-A1B7-56EFE5021C2D}" presName="bullet3a" presStyleLbl="node1" presStyleIdx="0" presStyleCnt="3"/>
      <dgm:spPr/>
    </dgm:pt>
    <dgm:pt modelId="{34F5B71A-E689-4DB1-875B-58BD2F6A7881}" type="pres">
      <dgm:prSet presAssocID="{38D4488E-498E-430B-A1B7-56EFE5021C2D}" presName="textBox3a" presStyleLbl="revTx" presStyleIdx="0" presStyleCnt="3" custLinFactNeighborX="-1718" custLinFactNeighborY="32941">
        <dgm:presLayoutVars>
          <dgm:bulletEnabled val="1"/>
        </dgm:presLayoutVars>
      </dgm:prSet>
      <dgm:spPr/>
    </dgm:pt>
    <dgm:pt modelId="{4D653EF5-4419-47D9-9B65-BF50A8B2065F}" type="pres">
      <dgm:prSet presAssocID="{97E17823-85E5-44E9-8D1A-6B588C470D83}" presName="bullet3b" presStyleLbl="node1" presStyleIdx="1" presStyleCnt="3"/>
      <dgm:spPr/>
    </dgm:pt>
    <dgm:pt modelId="{0B80E38B-C51F-4EFE-8945-86158DB39F87}" type="pres">
      <dgm:prSet presAssocID="{97E17823-85E5-44E9-8D1A-6B588C470D83}" presName="textBox3b" presStyleLbl="revTx" presStyleIdx="1" presStyleCnt="3" custLinFactNeighborX="-1668" custLinFactNeighborY="-2500">
        <dgm:presLayoutVars>
          <dgm:bulletEnabled val="1"/>
        </dgm:presLayoutVars>
      </dgm:prSet>
      <dgm:spPr/>
    </dgm:pt>
    <dgm:pt modelId="{0CF003E8-B328-4FFE-AAA2-0C5B3EB1A086}" type="pres">
      <dgm:prSet presAssocID="{2DDA01DB-72FE-4219-955A-BEFE3B797EDD}" presName="bullet3c" presStyleLbl="node1" presStyleIdx="2" presStyleCnt="3"/>
      <dgm:spPr/>
    </dgm:pt>
    <dgm:pt modelId="{C59D91BA-0CFA-47BC-BA9A-D5AAFB0CFE33}" type="pres">
      <dgm:prSet presAssocID="{2DDA01DB-72FE-4219-955A-BEFE3B797EDD}" presName="textBox3c" presStyleLbl="revTx" presStyleIdx="2" presStyleCnt="3">
        <dgm:presLayoutVars>
          <dgm:bulletEnabled val="1"/>
        </dgm:presLayoutVars>
      </dgm:prSet>
      <dgm:spPr/>
    </dgm:pt>
  </dgm:ptLst>
  <dgm:cxnLst>
    <dgm:cxn modelId="{BAF90D0B-B7A0-4D9F-9469-9DAA8753F545}" type="presOf" srcId="{38D4488E-498E-430B-A1B7-56EFE5021C2D}" destId="{34F5B71A-E689-4DB1-875B-58BD2F6A7881}" srcOrd="0" destOrd="0" presId="urn:microsoft.com/office/officeart/2005/8/layout/arrow2"/>
    <dgm:cxn modelId="{1B4A490F-E81D-4052-BF8A-25E1587E8074}" srcId="{82EFE676-B7F0-4F4D-826A-5C347D1FD0F4}" destId="{2DDA01DB-72FE-4219-955A-BEFE3B797EDD}" srcOrd="2" destOrd="0" parTransId="{47495DB1-6556-499F-921B-A46B2F8F6FCC}" sibTransId="{B5AC41E4-6C19-4E2F-B4BB-EDAE06FDDAC8}"/>
    <dgm:cxn modelId="{5D72BD1C-6C0F-4770-BFB4-F1A7C6BB0F6B}" srcId="{82EFE676-B7F0-4F4D-826A-5C347D1FD0F4}" destId="{97E17823-85E5-44E9-8D1A-6B588C470D83}" srcOrd="1" destOrd="0" parTransId="{41E3E84D-991B-4DF3-976B-B549D57B1272}" sibTransId="{B77B1157-2A67-49B5-AB11-CD5F492B6868}"/>
    <dgm:cxn modelId="{DCA6BE74-C413-4274-B152-83D8954506B4}" type="presOf" srcId="{2DDA01DB-72FE-4219-955A-BEFE3B797EDD}" destId="{C59D91BA-0CFA-47BC-BA9A-D5AAFB0CFE33}" srcOrd="0" destOrd="0" presId="urn:microsoft.com/office/officeart/2005/8/layout/arrow2"/>
    <dgm:cxn modelId="{32E49A87-1607-4845-A7E0-204B5F2DD223}" type="presOf" srcId="{97E17823-85E5-44E9-8D1A-6B588C470D83}" destId="{0B80E38B-C51F-4EFE-8945-86158DB39F87}" srcOrd="0" destOrd="0" presId="urn:microsoft.com/office/officeart/2005/8/layout/arrow2"/>
    <dgm:cxn modelId="{7461109E-A201-4464-BCBD-2A28652F29A8}" srcId="{82EFE676-B7F0-4F4D-826A-5C347D1FD0F4}" destId="{38D4488E-498E-430B-A1B7-56EFE5021C2D}" srcOrd="0" destOrd="0" parTransId="{8ED8D12B-D6A0-4609-AC9C-D764E8EF6AF7}" sibTransId="{EBF77D7A-B8A3-417D-A96F-F9FB30628218}"/>
    <dgm:cxn modelId="{98109FAB-2E7E-4D4C-88C9-906DB981D30D}" type="presOf" srcId="{82EFE676-B7F0-4F4D-826A-5C347D1FD0F4}" destId="{F7E1AAE5-650C-4DBA-8986-21D76925CC67}" srcOrd="0" destOrd="0" presId="urn:microsoft.com/office/officeart/2005/8/layout/arrow2"/>
    <dgm:cxn modelId="{E0F0D882-D8AF-4CD2-99E5-273F9D04A8DB}" type="presParOf" srcId="{F7E1AAE5-650C-4DBA-8986-21D76925CC67}" destId="{7CEB1DB0-267D-48FB-ACB4-1FD839C34788}" srcOrd="0" destOrd="0" presId="urn:microsoft.com/office/officeart/2005/8/layout/arrow2"/>
    <dgm:cxn modelId="{78E21792-7F16-4093-9C30-88711E63F497}" type="presParOf" srcId="{F7E1AAE5-650C-4DBA-8986-21D76925CC67}" destId="{8CEEE739-398B-46DD-AF3C-F0CCF2AF88B9}" srcOrd="1" destOrd="0" presId="urn:microsoft.com/office/officeart/2005/8/layout/arrow2"/>
    <dgm:cxn modelId="{49817A5B-72E9-4E3A-8B01-CAAAD5D451BB}" type="presParOf" srcId="{8CEEE739-398B-46DD-AF3C-F0CCF2AF88B9}" destId="{5D257C88-748F-4034-A37F-1B4C152294C3}" srcOrd="0" destOrd="0" presId="urn:microsoft.com/office/officeart/2005/8/layout/arrow2"/>
    <dgm:cxn modelId="{DA90C378-C140-41F6-B642-CD8ACDB662B1}" type="presParOf" srcId="{8CEEE739-398B-46DD-AF3C-F0CCF2AF88B9}" destId="{34F5B71A-E689-4DB1-875B-58BD2F6A7881}" srcOrd="1" destOrd="0" presId="urn:microsoft.com/office/officeart/2005/8/layout/arrow2"/>
    <dgm:cxn modelId="{A7EE4A73-D6DD-4CDC-99F4-8A9C25E2D693}" type="presParOf" srcId="{8CEEE739-398B-46DD-AF3C-F0CCF2AF88B9}" destId="{4D653EF5-4419-47D9-9B65-BF50A8B2065F}" srcOrd="2" destOrd="0" presId="urn:microsoft.com/office/officeart/2005/8/layout/arrow2"/>
    <dgm:cxn modelId="{786C3957-632F-4B8A-A6E5-BD90B2319D64}" type="presParOf" srcId="{8CEEE739-398B-46DD-AF3C-F0CCF2AF88B9}" destId="{0B80E38B-C51F-4EFE-8945-86158DB39F87}" srcOrd="3" destOrd="0" presId="urn:microsoft.com/office/officeart/2005/8/layout/arrow2"/>
    <dgm:cxn modelId="{92534F76-445F-461C-BAFA-F317F5AE7610}" type="presParOf" srcId="{8CEEE739-398B-46DD-AF3C-F0CCF2AF88B9}" destId="{0CF003E8-B328-4FFE-AAA2-0C5B3EB1A086}" srcOrd="4" destOrd="0" presId="urn:microsoft.com/office/officeart/2005/8/layout/arrow2"/>
    <dgm:cxn modelId="{D8688984-87A6-4C67-BF5B-91680D1EEFCA}" type="presParOf" srcId="{8CEEE739-398B-46DD-AF3C-F0CCF2AF88B9}" destId="{C59D91BA-0CFA-47BC-BA9A-D5AAFB0CFE3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2529C5-F2AE-401A-AB47-21A51FAFCEB8}" type="doc">
      <dgm:prSet loTypeId="urn:microsoft.com/office/officeart/2005/8/layout/vList4" loCatId="list" qsTypeId="urn:microsoft.com/office/officeart/2005/8/quickstyle/simple1" qsCatId="simple" csTypeId="urn:microsoft.com/office/officeart/2005/8/colors/colorful1#1" csCatId="colorful" phldr="1"/>
      <dgm:spPr/>
      <dgm:t>
        <a:bodyPr/>
        <a:lstStyle/>
        <a:p>
          <a:endParaRPr lang="en-US"/>
        </a:p>
      </dgm:t>
    </dgm:pt>
    <dgm:pt modelId="{F4D28EA9-BCED-47C5-9BC7-27F3871EAC1C}">
      <dgm:prSet phldrT="[Text]"/>
      <dgm:spPr/>
      <dgm:t>
        <a:bodyPr/>
        <a:lstStyle/>
        <a:p>
          <a:r>
            <a:rPr lang="en-US" b="1" dirty="0" err="1"/>
            <a:t>Memasukkan</a:t>
          </a:r>
          <a:r>
            <a:rPr lang="en-US" b="1" dirty="0"/>
            <a:t> </a:t>
          </a:r>
          <a:r>
            <a:rPr lang="en-US" b="1" dirty="0" err="1"/>
            <a:t>nama</a:t>
          </a:r>
          <a:r>
            <a:rPr lang="en-US" b="1" dirty="0"/>
            <a:t> </a:t>
          </a:r>
          <a:r>
            <a:rPr lang="en-US" b="1" dirty="0" err="1"/>
            <a:t>pengarang</a:t>
          </a:r>
          <a:endParaRPr lang="en-US" b="1" dirty="0"/>
        </a:p>
      </dgm:t>
    </dgm:pt>
    <dgm:pt modelId="{1ACD5D6C-A5AB-40EB-8610-3FA0F1E39ED2}" type="parTrans" cxnId="{283CBFFA-1EF9-4C09-B02B-B978123DD60F}">
      <dgm:prSet/>
      <dgm:spPr/>
      <dgm:t>
        <a:bodyPr/>
        <a:lstStyle/>
        <a:p>
          <a:endParaRPr lang="en-US"/>
        </a:p>
      </dgm:t>
    </dgm:pt>
    <dgm:pt modelId="{19FCD04F-C3B6-4A30-B5C4-D3876F550CFE}" type="sibTrans" cxnId="{283CBFFA-1EF9-4C09-B02B-B978123DD60F}">
      <dgm:prSet/>
      <dgm:spPr/>
      <dgm:t>
        <a:bodyPr/>
        <a:lstStyle/>
        <a:p>
          <a:endParaRPr lang="en-US"/>
        </a:p>
      </dgm:t>
    </dgm:pt>
    <dgm:pt modelId="{707BB91F-A913-497C-B637-154721BAD10D}">
      <dgm:prSet phldrT="[Text]"/>
      <dgm:spPr/>
      <dgm:t>
        <a:bodyPr/>
        <a:lstStyle/>
        <a:p>
          <a:r>
            <a:rPr lang="en-US" dirty="0"/>
            <a:t>According to </a:t>
          </a:r>
          <a:r>
            <a:rPr lang="en-US" dirty="0" err="1"/>
            <a:t>Rahu</a:t>
          </a:r>
          <a:r>
            <a:rPr lang="en-US" dirty="0"/>
            <a:t> (2000)……………</a:t>
          </a:r>
        </a:p>
      </dgm:t>
    </dgm:pt>
    <dgm:pt modelId="{708C59C7-5001-4734-80E8-076EC8DB6D60}" type="parTrans" cxnId="{6ADAFF1D-C035-49DA-9AF2-EDCBBC136D7B}">
      <dgm:prSet/>
      <dgm:spPr/>
      <dgm:t>
        <a:bodyPr/>
        <a:lstStyle/>
        <a:p>
          <a:endParaRPr lang="en-US"/>
        </a:p>
      </dgm:t>
    </dgm:pt>
    <dgm:pt modelId="{D997860A-5631-4418-93CE-3252951B4481}" type="sibTrans" cxnId="{6ADAFF1D-C035-49DA-9AF2-EDCBBC136D7B}">
      <dgm:prSet/>
      <dgm:spPr/>
      <dgm:t>
        <a:bodyPr/>
        <a:lstStyle/>
        <a:p>
          <a:endParaRPr lang="en-US"/>
        </a:p>
      </dgm:t>
    </dgm:pt>
    <dgm:pt modelId="{EFEE7C53-6377-4BEC-938E-FA1B6A903834}">
      <dgm:prSet phldrT="[Text]"/>
      <dgm:spPr/>
      <dgm:t>
        <a:bodyPr/>
        <a:lstStyle/>
        <a:p>
          <a:r>
            <a:rPr lang="en-US" dirty="0"/>
            <a:t>Boys (2005) suggest that………………..</a:t>
          </a:r>
        </a:p>
      </dgm:t>
    </dgm:pt>
    <dgm:pt modelId="{8D0249AD-F248-4523-AEE8-782DEDABBD16}" type="parTrans" cxnId="{B3395426-8C01-4BBF-BE02-B3D769C2CD91}">
      <dgm:prSet/>
      <dgm:spPr/>
      <dgm:t>
        <a:bodyPr/>
        <a:lstStyle/>
        <a:p>
          <a:endParaRPr lang="en-US"/>
        </a:p>
      </dgm:t>
    </dgm:pt>
    <dgm:pt modelId="{70B2626D-F0AD-4A04-B163-A7F6DEC25548}" type="sibTrans" cxnId="{B3395426-8C01-4BBF-BE02-B3D769C2CD91}">
      <dgm:prSet/>
      <dgm:spPr/>
      <dgm:t>
        <a:bodyPr/>
        <a:lstStyle/>
        <a:p>
          <a:endParaRPr lang="en-US"/>
        </a:p>
      </dgm:t>
    </dgm:pt>
    <dgm:pt modelId="{69694196-F9CA-4EAC-A3AB-9430C52E8988}">
      <dgm:prSet phldrT="[Text]"/>
      <dgm:spPr/>
      <dgm:t>
        <a:bodyPr/>
        <a:lstStyle/>
        <a:p>
          <a:r>
            <a:rPr lang="en-US" b="1" dirty="0"/>
            <a:t>Re-state</a:t>
          </a:r>
        </a:p>
      </dgm:t>
    </dgm:pt>
    <dgm:pt modelId="{0930D266-8633-4DBF-9E78-14EF256E3C9C}" type="parTrans" cxnId="{F7F7178D-FE8C-429B-B50B-665E63BB7335}">
      <dgm:prSet/>
      <dgm:spPr/>
      <dgm:t>
        <a:bodyPr/>
        <a:lstStyle/>
        <a:p>
          <a:endParaRPr lang="en-US"/>
        </a:p>
      </dgm:t>
    </dgm:pt>
    <dgm:pt modelId="{71CC56D4-8213-48A4-9852-309B507C995C}" type="sibTrans" cxnId="{F7F7178D-FE8C-429B-B50B-665E63BB7335}">
      <dgm:prSet/>
      <dgm:spPr/>
      <dgm:t>
        <a:bodyPr/>
        <a:lstStyle/>
        <a:p>
          <a:endParaRPr lang="en-US"/>
        </a:p>
      </dgm:t>
    </dgm:pt>
    <dgm:pt modelId="{EAC6DC00-CEA8-4F2B-AA72-0C6172550D6C}">
      <dgm:prSet phldrT="[Text]"/>
      <dgm:spPr/>
      <dgm:t>
        <a:bodyPr/>
        <a:lstStyle/>
        <a:p>
          <a:r>
            <a:rPr lang="en-US" dirty="0"/>
            <a:t>This means…………………</a:t>
          </a:r>
        </a:p>
      </dgm:t>
    </dgm:pt>
    <dgm:pt modelId="{98723B1B-49B1-4875-BFCD-EF5AD1162397}" type="parTrans" cxnId="{4E2CA822-071E-4E66-AFF0-B75F74DF0649}">
      <dgm:prSet/>
      <dgm:spPr/>
      <dgm:t>
        <a:bodyPr/>
        <a:lstStyle/>
        <a:p>
          <a:endParaRPr lang="en-US"/>
        </a:p>
      </dgm:t>
    </dgm:pt>
    <dgm:pt modelId="{D02125A4-8835-4757-81A1-1FE5A516AA96}" type="sibTrans" cxnId="{4E2CA822-071E-4E66-AFF0-B75F74DF0649}">
      <dgm:prSet/>
      <dgm:spPr/>
      <dgm:t>
        <a:bodyPr/>
        <a:lstStyle/>
        <a:p>
          <a:endParaRPr lang="en-US"/>
        </a:p>
      </dgm:t>
    </dgm:pt>
    <dgm:pt modelId="{F200F8A4-1A4D-4843-83D5-B4BCDFEDC1B9}">
      <dgm:prSet phldrT="[Text]"/>
      <dgm:spPr/>
      <dgm:t>
        <a:bodyPr/>
        <a:lstStyle/>
        <a:p>
          <a:r>
            <a:rPr lang="en-US" dirty="0"/>
            <a:t>The key to the concept is…………….</a:t>
          </a:r>
        </a:p>
      </dgm:t>
    </dgm:pt>
    <dgm:pt modelId="{732F32D3-1643-4E35-8219-19D3907DD4F3}" type="parTrans" cxnId="{5042655B-A3E3-4872-AFE8-4C142D6A3576}">
      <dgm:prSet/>
      <dgm:spPr/>
      <dgm:t>
        <a:bodyPr/>
        <a:lstStyle/>
        <a:p>
          <a:endParaRPr lang="en-US"/>
        </a:p>
      </dgm:t>
    </dgm:pt>
    <dgm:pt modelId="{4D77FAC2-9AB7-4FD8-828B-B4B452DC01DD}" type="sibTrans" cxnId="{5042655B-A3E3-4872-AFE8-4C142D6A3576}">
      <dgm:prSet/>
      <dgm:spPr/>
      <dgm:t>
        <a:bodyPr/>
        <a:lstStyle/>
        <a:p>
          <a:endParaRPr lang="en-US"/>
        </a:p>
      </dgm:t>
    </dgm:pt>
    <dgm:pt modelId="{43853267-B8BC-412E-98C7-0DD5B16DCE90}">
      <dgm:prSet phldrT="[Text]"/>
      <dgm:spPr/>
      <dgm:t>
        <a:bodyPr/>
        <a:lstStyle/>
        <a:p>
          <a:r>
            <a:rPr lang="en-US" b="1" dirty="0" err="1"/>
            <a:t>Evaluasi</a:t>
          </a:r>
          <a:r>
            <a:rPr lang="en-US" b="1" dirty="0"/>
            <a:t> &amp; </a:t>
          </a:r>
          <a:r>
            <a:rPr lang="en-US" b="1" dirty="0" err="1"/>
            <a:t>sintesis</a:t>
          </a:r>
          <a:endParaRPr lang="en-US" b="1" dirty="0"/>
        </a:p>
      </dgm:t>
    </dgm:pt>
    <dgm:pt modelId="{57C1C149-E400-413D-BAFA-A7C59A79CB42}" type="parTrans" cxnId="{9D180858-0883-4C47-82DE-092F266F4F98}">
      <dgm:prSet/>
      <dgm:spPr/>
      <dgm:t>
        <a:bodyPr/>
        <a:lstStyle/>
        <a:p>
          <a:endParaRPr lang="en-US"/>
        </a:p>
      </dgm:t>
    </dgm:pt>
    <dgm:pt modelId="{98F95F91-ECC4-4173-9C30-02DAA92C1B16}" type="sibTrans" cxnId="{9D180858-0883-4C47-82DE-092F266F4F98}">
      <dgm:prSet/>
      <dgm:spPr/>
      <dgm:t>
        <a:bodyPr/>
        <a:lstStyle/>
        <a:p>
          <a:endParaRPr lang="en-US"/>
        </a:p>
      </dgm:t>
    </dgm:pt>
    <dgm:pt modelId="{B9ECF186-937E-4CAC-94B5-CE609FB347BF}">
      <dgm:prSet phldrT="[Text]"/>
      <dgm:spPr/>
      <dgm:t>
        <a:bodyPr/>
        <a:lstStyle/>
        <a:p>
          <a:r>
            <a:rPr lang="en-US" dirty="0"/>
            <a:t>Based on the report of Ricardo (2000), Smile (2003), Jane (2010), it can be argued that……………………………. </a:t>
          </a:r>
        </a:p>
      </dgm:t>
    </dgm:pt>
    <dgm:pt modelId="{E61890D5-8072-4E71-ABEF-462719746449}" type="parTrans" cxnId="{963347B2-4484-4495-8763-D220C3FD9BB9}">
      <dgm:prSet/>
      <dgm:spPr/>
      <dgm:t>
        <a:bodyPr/>
        <a:lstStyle/>
        <a:p>
          <a:endParaRPr lang="en-US"/>
        </a:p>
      </dgm:t>
    </dgm:pt>
    <dgm:pt modelId="{966A08C0-6E82-4EB1-8753-6076B56C6B21}" type="sibTrans" cxnId="{963347B2-4484-4495-8763-D220C3FD9BB9}">
      <dgm:prSet/>
      <dgm:spPr/>
      <dgm:t>
        <a:bodyPr/>
        <a:lstStyle/>
        <a:p>
          <a:endParaRPr lang="en-US"/>
        </a:p>
      </dgm:t>
    </dgm:pt>
    <dgm:pt modelId="{9B4715ED-44F6-42B0-9B4A-4624F3F580DD}" type="pres">
      <dgm:prSet presAssocID="{E62529C5-F2AE-401A-AB47-21A51FAFCEB8}" presName="linear" presStyleCnt="0">
        <dgm:presLayoutVars>
          <dgm:dir/>
          <dgm:resizeHandles val="exact"/>
        </dgm:presLayoutVars>
      </dgm:prSet>
      <dgm:spPr/>
    </dgm:pt>
    <dgm:pt modelId="{6D5FCF58-BD51-434F-BBD7-249EC3AD0F1D}" type="pres">
      <dgm:prSet presAssocID="{F4D28EA9-BCED-47C5-9BC7-27F3871EAC1C}" presName="comp" presStyleCnt="0"/>
      <dgm:spPr/>
    </dgm:pt>
    <dgm:pt modelId="{29C56BDD-C187-4E33-ACC4-02132EA05454}" type="pres">
      <dgm:prSet presAssocID="{F4D28EA9-BCED-47C5-9BC7-27F3871EAC1C}" presName="box" presStyleLbl="node1" presStyleIdx="0" presStyleCnt="3"/>
      <dgm:spPr/>
    </dgm:pt>
    <dgm:pt modelId="{C4D53CD2-9358-4FAD-B3E5-41ECDCB0C9F2}" type="pres">
      <dgm:prSet presAssocID="{F4D28EA9-BCED-47C5-9BC7-27F3871EAC1C}" presName="img" presStyleLbl="fgImgPlace1" presStyleIdx="0" presStyleCnt="3"/>
      <dgm:spPr>
        <a:blipFill rotWithShape="0">
          <a:blip xmlns:r="http://schemas.openxmlformats.org/officeDocument/2006/relationships" r:embed="rId1"/>
          <a:stretch>
            <a:fillRect/>
          </a:stretch>
        </a:blipFill>
      </dgm:spPr>
    </dgm:pt>
    <dgm:pt modelId="{0054B107-1FDB-494A-86A2-19821D667913}" type="pres">
      <dgm:prSet presAssocID="{F4D28EA9-BCED-47C5-9BC7-27F3871EAC1C}" presName="text" presStyleLbl="node1" presStyleIdx="0" presStyleCnt="3">
        <dgm:presLayoutVars>
          <dgm:bulletEnabled val="1"/>
        </dgm:presLayoutVars>
      </dgm:prSet>
      <dgm:spPr/>
    </dgm:pt>
    <dgm:pt modelId="{705F520A-2175-4A06-AB73-40EF333B756A}" type="pres">
      <dgm:prSet presAssocID="{19FCD04F-C3B6-4A30-B5C4-D3876F550CFE}" presName="spacer" presStyleCnt="0"/>
      <dgm:spPr/>
    </dgm:pt>
    <dgm:pt modelId="{EBB18C32-0E8F-4CA6-A65F-4BB077BA9F24}" type="pres">
      <dgm:prSet presAssocID="{69694196-F9CA-4EAC-A3AB-9430C52E8988}" presName="comp" presStyleCnt="0"/>
      <dgm:spPr/>
    </dgm:pt>
    <dgm:pt modelId="{6A9B3D81-16AD-402D-B2F2-784214809402}" type="pres">
      <dgm:prSet presAssocID="{69694196-F9CA-4EAC-A3AB-9430C52E8988}" presName="box" presStyleLbl="node1" presStyleIdx="1" presStyleCnt="3"/>
      <dgm:spPr/>
    </dgm:pt>
    <dgm:pt modelId="{F77C072C-A672-4041-BB36-BD7C12E63E7B}" type="pres">
      <dgm:prSet presAssocID="{69694196-F9CA-4EAC-A3AB-9430C52E8988}" presName="img" presStyleLbl="fgImgPlace1" presStyleIdx="1" presStyleCnt="3"/>
      <dgm:spPr>
        <a:blipFill rotWithShape="0">
          <a:blip xmlns:r="http://schemas.openxmlformats.org/officeDocument/2006/relationships" r:embed="rId2"/>
          <a:stretch>
            <a:fillRect/>
          </a:stretch>
        </a:blipFill>
      </dgm:spPr>
    </dgm:pt>
    <dgm:pt modelId="{F7530020-620C-479F-9682-E73362C662E1}" type="pres">
      <dgm:prSet presAssocID="{69694196-F9CA-4EAC-A3AB-9430C52E8988}" presName="text" presStyleLbl="node1" presStyleIdx="1" presStyleCnt="3">
        <dgm:presLayoutVars>
          <dgm:bulletEnabled val="1"/>
        </dgm:presLayoutVars>
      </dgm:prSet>
      <dgm:spPr/>
    </dgm:pt>
    <dgm:pt modelId="{57427F6F-FFD4-441A-BBE8-DB50B743A529}" type="pres">
      <dgm:prSet presAssocID="{71CC56D4-8213-48A4-9852-309B507C995C}" presName="spacer" presStyleCnt="0"/>
      <dgm:spPr/>
    </dgm:pt>
    <dgm:pt modelId="{85B37DAB-75E6-4F04-BB4F-D383543A25E3}" type="pres">
      <dgm:prSet presAssocID="{43853267-B8BC-412E-98C7-0DD5B16DCE90}" presName="comp" presStyleCnt="0"/>
      <dgm:spPr/>
    </dgm:pt>
    <dgm:pt modelId="{53546D39-D99A-42F3-9F63-211CBBF9379A}" type="pres">
      <dgm:prSet presAssocID="{43853267-B8BC-412E-98C7-0DD5B16DCE90}" presName="box" presStyleLbl="node1" presStyleIdx="2" presStyleCnt="3"/>
      <dgm:spPr/>
    </dgm:pt>
    <dgm:pt modelId="{DE44D55C-62B5-46A8-A8FE-CC28514FE2EE}" type="pres">
      <dgm:prSet presAssocID="{43853267-B8BC-412E-98C7-0DD5B16DCE90}" presName="img" presStyleLbl="fgImgPlace1" presStyleIdx="2" presStyleCnt="3"/>
      <dgm:spPr>
        <a:blipFill rotWithShape="0">
          <a:blip xmlns:r="http://schemas.openxmlformats.org/officeDocument/2006/relationships" r:embed="rId3"/>
          <a:stretch>
            <a:fillRect/>
          </a:stretch>
        </a:blipFill>
      </dgm:spPr>
    </dgm:pt>
    <dgm:pt modelId="{F0B29D91-05BD-4E7B-BFC7-D56EA03CC8F4}" type="pres">
      <dgm:prSet presAssocID="{43853267-B8BC-412E-98C7-0DD5B16DCE90}" presName="text" presStyleLbl="node1" presStyleIdx="2" presStyleCnt="3">
        <dgm:presLayoutVars>
          <dgm:bulletEnabled val="1"/>
        </dgm:presLayoutVars>
      </dgm:prSet>
      <dgm:spPr/>
    </dgm:pt>
  </dgm:ptLst>
  <dgm:cxnLst>
    <dgm:cxn modelId="{810C9C08-9556-4239-A6E1-35A8558C7348}" type="presOf" srcId="{EFEE7C53-6377-4BEC-938E-FA1B6A903834}" destId="{0054B107-1FDB-494A-86A2-19821D667913}" srcOrd="1" destOrd="2" presId="urn:microsoft.com/office/officeart/2005/8/layout/vList4"/>
    <dgm:cxn modelId="{6562DA0E-DECE-48BB-B005-8E7C16FB98D3}" type="presOf" srcId="{43853267-B8BC-412E-98C7-0DD5B16DCE90}" destId="{F0B29D91-05BD-4E7B-BFC7-D56EA03CC8F4}" srcOrd="1" destOrd="0" presId="urn:microsoft.com/office/officeart/2005/8/layout/vList4"/>
    <dgm:cxn modelId="{B5B8FE14-A8EB-4451-AA49-10B4A9951B12}" type="presOf" srcId="{F200F8A4-1A4D-4843-83D5-B4BCDFEDC1B9}" destId="{6A9B3D81-16AD-402D-B2F2-784214809402}" srcOrd="0" destOrd="2" presId="urn:microsoft.com/office/officeart/2005/8/layout/vList4"/>
    <dgm:cxn modelId="{6ADAFF1D-C035-49DA-9AF2-EDCBBC136D7B}" srcId="{F4D28EA9-BCED-47C5-9BC7-27F3871EAC1C}" destId="{707BB91F-A913-497C-B637-154721BAD10D}" srcOrd="0" destOrd="0" parTransId="{708C59C7-5001-4734-80E8-076EC8DB6D60}" sibTransId="{D997860A-5631-4418-93CE-3252951B4481}"/>
    <dgm:cxn modelId="{4E2CA822-071E-4E66-AFF0-B75F74DF0649}" srcId="{69694196-F9CA-4EAC-A3AB-9430C52E8988}" destId="{EAC6DC00-CEA8-4F2B-AA72-0C6172550D6C}" srcOrd="0" destOrd="0" parTransId="{98723B1B-49B1-4875-BFCD-EF5AD1162397}" sibTransId="{D02125A4-8835-4757-81A1-1FE5A516AA96}"/>
    <dgm:cxn modelId="{B3395426-8C01-4BBF-BE02-B3D769C2CD91}" srcId="{F4D28EA9-BCED-47C5-9BC7-27F3871EAC1C}" destId="{EFEE7C53-6377-4BEC-938E-FA1B6A903834}" srcOrd="1" destOrd="0" parTransId="{8D0249AD-F248-4523-AEE8-782DEDABBD16}" sibTransId="{70B2626D-F0AD-4A04-B163-A7F6DEC25548}"/>
    <dgm:cxn modelId="{F272523E-12A1-49E4-905F-A0415C8E5AD4}" type="presOf" srcId="{707BB91F-A913-497C-B637-154721BAD10D}" destId="{29C56BDD-C187-4E33-ACC4-02132EA05454}" srcOrd="0" destOrd="1" presId="urn:microsoft.com/office/officeart/2005/8/layout/vList4"/>
    <dgm:cxn modelId="{5042655B-A3E3-4872-AFE8-4C142D6A3576}" srcId="{69694196-F9CA-4EAC-A3AB-9430C52E8988}" destId="{F200F8A4-1A4D-4843-83D5-B4BCDFEDC1B9}" srcOrd="1" destOrd="0" parTransId="{732F32D3-1643-4E35-8219-19D3907DD4F3}" sibTransId="{4D77FAC2-9AB7-4FD8-828B-B4B452DC01DD}"/>
    <dgm:cxn modelId="{305AB667-FE4C-4219-A57C-D65719424D4D}" type="presOf" srcId="{43853267-B8BC-412E-98C7-0DD5B16DCE90}" destId="{53546D39-D99A-42F3-9F63-211CBBF9379A}" srcOrd="0" destOrd="0" presId="urn:microsoft.com/office/officeart/2005/8/layout/vList4"/>
    <dgm:cxn modelId="{FA68DC6E-C037-4835-A242-CCE8D94E4046}" type="presOf" srcId="{B9ECF186-937E-4CAC-94B5-CE609FB347BF}" destId="{F0B29D91-05BD-4E7B-BFC7-D56EA03CC8F4}" srcOrd="1" destOrd="1" presId="urn:microsoft.com/office/officeart/2005/8/layout/vList4"/>
    <dgm:cxn modelId="{63DDB374-1D2F-4F41-B574-5A963833CE6F}" type="presOf" srcId="{EFEE7C53-6377-4BEC-938E-FA1B6A903834}" destId="{29C56BDD-C187-4E33-ACC4-02132EA05454}" srcOrd="0" destOrd="2" presId="urn:microsoft.com/office/officeart/2005/8/layout/vList4"/>
    <dgm:cxn modelId="{9D180858-0883-4C47-82DE-092F266F4F98}" srcId="{E62529C5-F2AE-401A-AB47-21A51FAFCEB8}" destId="{43853267-B8BC-412E-98C7-0DD5B16DCE90}" srcOrd="2" destOrd="0" parTransId="{57C1C149-E400-413D-BAFA-A7C59A79CB42}" sibTransId="{98F95F91-ECC4-4173-9C30-02DAA92C1B16}"/>
    <dgm:cxn modelId="{D5CFCF8B-6C5E-47A7-81D0-6B25891F50E5}" type="presOf" srcId="{EAC6DC00-CEA8-4F2B-AA72-0C6172550D6C}" destId="{6A9B3D81-16AD-402D-B2F2-784214809402}" srcOrd="0" destOrd="1" presId="urn:microsoft.com/office/officeart/2005/8/layout/vList4"/>
    <dgm:cxn modelId="{F7F7178D-FE8C-429B-B50B-665E63BB7335}" srcId="{E62529C5-F2AE-401A-AB47-21A51FAFCEB8}" destId="{69694196-F9CA-4EAC-A3AB-9430C52E8988}" srcOrd="1" destOrd="0" parTransId="{0930D266-8633-4DBF-9E78-14EF256E3C9C}" sibTransId="{71CC56D4-8213-48A4-9852-309B507C995C}"/>
    <dgm:cxn modelId="{078B0A92-EB04-481A-9FAD-C851ADE7EE67}" type="presOf" srcId="{707BB91F-A913-497C-B637-154721BAD10D}" destId="{0054B107-1FDB-494A-86A2-19821D667913}" srcOrd="1" destOrd="1" presId="urn:microsoft.com/office/officeart/2005/8/layout/vList4"/>
    <dgm:cxn modelId="{4B3DF9A2-A025-4738-8FA7-E8D715F37477}" type="presOf" srcId="{F200F8A4-1A4D-4843-83D5-B4BCDFEDC1B9}" destId="{F7530020-620C-479F-9682-E73362C662E1}" srcOrd="1" destOrd="2" presId="urn:microsoft.com/office/officeart/2005/8/layout/vList4"/>
    <dgm:cxn modelId="{8DB7A7A7-7D55-41E1-9B42-9DBBC6EC678B}" type="presOf" srcId="{F4D28EA9-BCED-47C5-9BC7-27F3871EAC1C}" destId="{29C56BDD-C187-4E33-ACC4-02132EA05454}" srcOrd="0" destOrd="0" presId="urn:microsoft.com/office/officeart/2005/8/layout/vList4"/>
    <dgm:cxn modelId="{963347B2-4484-4495-8763-D220C3FD9BB9}" srcId="{43853267-B8BC-412E-98C7-0DD5B16DCE90}" destId="{B9ECF186-937E-4CAC-94B5-CE609FB347BF}" srcOrd="0" destOrd="0" parTransId="{E61890D5-8072-4E71-ABEF-462719746449}" sibTransId="{966A08C0-6E82-4EB1-8753-6076B56C6B21}"/>
    <dgm:cxn modelId="{F59C32D8-61FA-4660-819C-275E4A6FA516}" type="presOf" srcId="{EAC6DC00-CEA8-4F2B-AA72-0C6172550D6C}" destId="{F7530020-620C-479F-9682-E73362C662E1}" srcOrd="1" destOrd="1" presId="urn:microsoft.com/office/officeart/2005/8/layout/vList4"/>
    <dgm:cxn modelId="{D43F50DD-3743-4AED-A7D2-C31B362E6CD4}" type="presOf" srcId="{69694196-F9CA-4EAC-A3AB-9430C52E8988}" destId="{6A9B3D81-16AD-402D-B2F2-784214809402}" srcOrd="0" destOrd="0" presId="urn:microsoft.com/office/officeart/2005/8/layout/vList4"/>
    <dgm:cxn modelId="{2F44EBE1-4CDD-4F97-BBD2-42EE839E0170}" type="presOf" srcId="{69694196-F9CA-4EAC-A3AB-9430C52E8988}" destId="{F7530020-620C-479F-9682-E73362C662E1}" srcOrd="1" destOrd="0" presId="urn:microsoft.com/office/officeart/2005/8/layout/vList4"/>
    <dgm:cxn modelId="{D10B44E3-B32F-4178-82D1-FDCC7A7274A3}" type="presOf" srcId="{B9ECF186-937E-4CAC-94B5-CE609FB347BF}" destId="{53546D39-D99A-42F3-9F63-211CBBF9379A}" srcOrd="0" destOrd="1" presId="urn:microsoft.com/office/officeart/2005/8/layout/vList4"/>
    <dgm:cxn modelId="{607EBBE4-D81B-4ED5-9C16-87FEF05A981E}" type="presOf" srcId="{E62529C5-F2AE-401A-AB47-21A51FAFCEB8}" destId="{9B4715ED-44F6-42B0-9B4A-4624F3F580DD}" srcOrd="0" destOrd="0" presId="urn:microsoft.com/office/officeart/2005/8/layout/vList4"/>
    <dgm:cxn modelId="{283CBFFA-1EF9-4C09-B02B-B978123DD60F}" srcId="{E62529C5-F2AE-401A-AB47-21A51FAFCEB8}" destId="{F4D28EA9-BCED-47C5-9BC7-27F3871EAC1C}" srcOrd="0" destOrd="0" parTransId="{1ACD5D6C-A5AB-40EB-8610-3FA0F1E39ED2}" sibTransId="{19FCD04F-C3B6-4A30-B5C4-D3876F550CFE}"/>
    <dgm:cxn modelId="{D35F13FB-3505-477E-B930-591544B35B46}" type="presOf" srcId="{F4D28EA9-BCED-47C5-9BC7-27F3871EAC1C}" destId="{0054B107-1FDB-494A-86A2-19821D667913}" srcOrd="1" destOrd="0" presId="urn:microsoft.com/office/officeart/2005/8/layout/vList4"/>
    <dgm:cxn modelId="{CCA504D6-2B16-4F62-B932-AD58963F8108}" type="presParOf" srcId="{9B4715ED-44F6-42B0-9B4A-4624F3F580DD}" destId="{6D5FCF58-BD51-434F-BBD7-249EC3AD0F1D}" srcOrd="0" destOrd="0" presId="urn:microsoft.com/office/officeart/2005/8/layout/vList4"/>
    <dgm:cxn modelId="{5FB40FB8-D423-49C3-8DF3-772BDF90F65C}" type="presParOf" srcId="{6D5FCF58-BD51-434F-BBD7-249EC3AD0F1D}" destId="{29C56BDD-C187-4E33-ACC4-02132EA05454}" srcOrd="0" destOrd="0" presId="urn:microsoft.com/office/officeart/2005/8/layout/vList4"/>
    <dgm:cxn modelId="{6BD3B273-391E-4121-A749-161F436E3AE0}" type="presParOf" srcId="{6D5FCF58-BD51-434F-BBD7-249EC3AD0F1D}" destId="{C4D53CD2-9358-4FAD-B3E5-41ECDCB0C9F2}" srcOrd="1" destOrd="0" presId="urn:microsoft.com/office/officeart/2005/8/layout/vList4"/>
    <dgm:cxn modelId="{7729582D-AC8F-4E90-BCD1-14795BCC6FC5}" type="presParOf" srcId="{6D5FCF58-BD51-434F-BBD7-249EC3AD0F1D}" destId="{0054B107-1FDB-494A-86A2-19821D667913}" srcOrd="2" destOrd="0" presId="urn:microsoft.com/office/officeart/2005/8/layout/vList4"/>
    <dgm:cxn modelId="{8D345899-E836-4A4B-8B0D-B6A3726F62AA}" type="presParOf" srcId="{9B4715ED-44F6-42B0-9B4A-4624F3F580DD}" destId="{705F520A-2175-4A06-AB73-40EF333B756A}" srcOrd="1" destOrd="0" presId="urn:microsoft.com/office/officeart/2005/8/layout/vList4"/>
    <dgm:cxn modelId="{266826B9-2EAD-4A29-8FE2-A38E476C5239}" type="presParOf" srcId="{9B4715ED-44F6-42B0-9B4A-4624F3F580DD}" destId="{EBB18C32-0E8F-4CA6-A65F-4BB077BA9F24}" srcOrd="2" destOrd="0" presId="urn:microsoft.com/office/officeart/2005/8/layout/vList4"/>
    <dgm:cxn modelId="{116589C5-5437-4ED0-B585-56A56559B7CC}" type="presParOf" srcId="{EBB18C32-0E8F-4CA6-A65F-4BB077BA9F24}" destId="{6A9B3D81-16AD-402D-B2F2-784214809402}" srcOrd="0" destOrd="0" presId="urn:microsoft.com/office/officeart/2005/8/layout/vList4"/>
    <dgm:cxn modelId="{AE004B9A-389E-4448-9D8F-43314B9DF310}" type="presParOf" srcId="{EBB18C32-0E8F-4CA6-A65F-4BB077BA9F24}" destId="{F77C072C-A672-4041-BB36-BD7C12E63E7B}" srcOrd="1" destOrd="0" presId="urn:microsoft.com/office/officeart/2005/8/layout/vList4"/>
    <dgm:cxn modelId="{22CF3C62-0544-4A2B-828D-7BA966032D9C}" type="presParOf" srcId="{EBB18C32-0E8F-4CA6-A65F-4BB077BA9F24}" destId="{F7530020-620C-479F-9682-E73362C662E1}" srcOrd="2" destOrd="0" presId="urn:microsoft.com/office/officeart/2005/8/layout/vList4"/>
    <dgm:cxn modelId="{C67D3A4D-8B65-4E4F-8547-E669CA5A9335}" type="presParOf" srcId="{9B4715ED-44F6-42B0-9B4A-4624F3F580DD}" destId="{57427F6F-FFD4-441A-BBE8-DB50B743A529}" srcOrd="3" destOrd="0" presId="urn:microsoft.com/office/officeart/2005/8/layout/vList4"/>
    <dgm:cxn modelId="{A6ED54F5-D61C-47D1-9D62-494F57536BE5}" type="presParOf" srcId="{9B4715ED-44F6-42B0-9B4A-4624F3F580DD}" destId="{85B37DAB-75E6-4F04-BB4F-D383543A25E3}" srcOrd="4" destOrd="0" presId="urn:microsoft.com/office/officeart/2005/8/layout/vList4"/>
    <dgm:cxn modelId="{5A323F42-8BD9-405F-A0B5-EF07DE9FAFC3}" type="presParOf" srcId="{85B37DAB-75E6-4F04-BB4F-D383543A25E3}" destId="{53546D39-D99A-42F3-9F63-211CBBF9379A}" srcOrd="0" destOrd="0" presId="urn:microsoft.com/office/officeart/2005/8/layout/vList4"/>
    <dgm:cxn modelId="{F36E0509-A7CE-49D7-A6E2-FF5C9DBDAC89}" type="presParOf" srcId="{85B37DAB-75E6-4F04-BB4F-D383543A25E3}" destId="{DE44D55C-62B5-46A8-A8FE-CC28514FE2EE}" srcOrd="1" destOrd="0" presId="urn:microsoft.com/office/officeart/2005/8/layout/vList4"/>
    <dgm:cxn modelId="{7BDC19F9-2EC1-4491-A23E-595A34A4CED7}" type="presParOf" srcId="{85B37DAB-75E6-4F04-BB4F-D383543A25E3}" destId="{F0B29D91-05BD-4E7B-BFC7-D56EA03CC8F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3127B-1997-4965-BA61-5B3E06EDAE1F}">
      <dsp:nvSpPr>
        <dsp:cNvPr id="0" name=""/>
        <dsp:cNvSpPr/>
      </dsp:nvSpPr>
      <dsp:spPr>
        <a:xfrm>
          <a:off x="2292373" y="49212"/>
          <a:ext cx="2559053" cy="255905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i="1" kern="1200" dirty="0"/>
            <a:t>Copy</a:t>
          </a:r>
        </a:p>
      </dsp:txBody>
      <dsp:txXfrm>
        <a:off x="2587648" y="393700"/>
        <a:ext cx="1968502" cy="812007"/>
      </dsp:txXfrm>
    </dsp:sp>
    <dsp:sp modelId="{9506B7E2-4403-4445-BCDF-281921B3BC47}">
      <dsp:nvSpPr>
        <dsp:cNvPr id="0" name=""/>
        <dsp:cNvSpPr/>
      </dsp:nvSpPr>
      <dsp:spPr>
        <a:xfrm>
          <a:off x="3424262" y="1181101"/>
          <a:ext cx="2559053" cy="2559053"/>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i="1" kern="1200" dirty="0"/>
            <a:t>Re-use</a:t>
          </a:r>
        </a:p>
      </dsp:txBody>
      <dsp:txXfrm>
        <a:off x="4802214" y="1476376"/>
        <a:ext cx="984251" cy="1968502"/>
      </dsp:txXfrm>
    </dsp:sp>
    <dsp:sp modelId="{8D5C6300-9632-41AA-A8E9-34E8A71C0A2F}">
      <dsp:nvSpPr>
        <dsp:cNvPr id="0" name=""/>
        <dsp:cNvSpPr/>
      </dsp:nvSpPr>
      <dsp:spPr>
        <a:xfrm>
          <a:off x="2292373" y="2312990"/>
          <a:ext cx="2559053" cy="2559053"/>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i="1" kern="1200" dirty="0"/>
            <a:t>Commission</a:t>
          </a:r>
        </a:p>
      </dsp:txBody>
      <dsp:txXfrm>
        <a:off x="2587648" y="3715548"/>
        <a:ext cx="1968502" cy="812007"/>
      </dsp:txXfrm>
    </dsp:sp>
    <dsp:sp modelId="{41737CFA-D411-46EC-ABD4-E4EDBA840F23}">
      <dsp:nvSpPr>
        <dsp:cNvPr id="0" name=""/>
        <dsp:cNvSpPr/>
      </dsp:nvSpPr>
      <dsp:spPr>
        <a:xfrm>
          <a:off x="1240147" y="1159835"/>
          <a:ext cx="2559053" cy="2559053"/>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i="1" kern="1200" dirty="0"/>
            <a:t>Take</a:t>
          </a:r>
        </a:p>
      </dsp:txBody>
      <dsp:txXfrm>
        <a:off x="1436998" y="1455111"/>
        <a:ext cx="984251" cy="1968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B1DB0-267D-48FB-ACB4-1FD839C34788}">
      <dsp:nvSpPr>
        <dsp:cNvPr id="0" name=""/>
        <dsp:cNvSpPr/>
      </dsp:nvSpPr>
      <dsp:spPr>
        <a:xfrm>
          <a:off x="0" y="1062636"/>
          <a:ext cx="8929718" cy="5581073"/>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57C88-748F-4034-A37F-1B4C152294C3}">
      <dsp:nvSpPr>
        <dsp:cNvPr id="0" name=""/>
        <dsp:cNvSpPr/>
      </dsp:nvSpPr>
      <dsp:spPr>
        <a:xfrm>
          <a:off x="1134074" y="4383375"/>
          <a:ext cx="232172" cy="23217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F5B71A-E689-4DB1-875B-58BD2F6A7881}">
      <dsp:nvSpPr>
        <dsp:cNvPr id="0" name=""/>
        <dsp:cNvSpPr/>
      </dsp:nvSpPr>
      <dsp:spPr>
        <a:xfrm>
          <a:off x="1214415" y="5030776"/>
          <a:ext cx="2080624" cy="161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023" tIns="0" rIns="0" bIns="0" numCol="1" spcCol="1270" anchor="t" anchorCtr="0">
          <a:noAutofit/>
        </a:bodyPr>
        <a:lstStyle/>
        <a:p>
          <a:pPr marL="0" lvl="0" indent="0" algn="l" defTabSz="1689100">
            <a:lnSpc>
              <a:spcPct val="90000"/>
            </a:lnSpc>
            <a:spcBef>
              <a:spcPct val="0"/>
            </a:spcBef>
            <a:spcAft>
              <a:spcPct val="35000"/>
            </a:spcAft>
            <a:buNone/>
          </a:pPr>
          <a:r>
            <a:rPr lang="en-US" sz="3800" kern="1200" dirty="0" err="1"/>
            <a:t>Membaca</a:t>
          </a:r>
          <a:endParaRPr lang="en-US" sz="3800" kern="1200" dirty="0"/>
        </a:p>
      </dsp:txBody>
      <dsp:txXfrm>
        <a:off x="1214415" y="5030776"/>
        <a:ext cx="2080624" cy="1612930"/>
      </dsp:txXfrm>
    </dsp:sp>
    <dsp:sp modelId="{4D653EF5-4419-47D9-9B65-BF50A8B2065F}">
      <dsp:nvSpPr>
        <dsp:cNvPr id="0" name=""/>
        <dsp:cNvSpPr/>
      </dsp:nvSpPr>
      <dsp:spPr>
        <a:xfrm>
          <a:off x="3183444" y="2866439"/>
          <a:ext cx="419696" cy="41969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0E38B-C51F-4EFE-8945-86158DB39F87}">
      <dsp:nvSpPr>
        <dsp:cNvPr id="0" name=""/>
        <dsp:cNvSpPr/>
      </dsp:nvSpPr>
      <dsp:spPr>
        <a:xfrm>
          <a:off x="3357545" y="3000385"/>
          <a:ext cx="2143132" cy="303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389" tIns="0" rIns="0" bIns="0" numCol="1" spcCol="1270" anchor="t" anchorCtr="0">
          <a:noAutofit/>
        </a:bodyPr>
        <a:lstStyle/>
        <a:p>
          <a:pPr marL="0" lvl="0" indent="0" algn="l" defTabSz="1689100">
            <a:lnSpc>
              <a:spcPct val="90000"/>
            </a:lnSpc>
            <a:spcBef>
              <a:spcPct val="0"/>
            </a:spcBef>
            <a:spcAft>
              <a:spcPct val="35000"/>
            </a:spcAft>
            <a:buNone/>
          </a:pPr>
          <a:endParaRPr lang="en-US" sz="3800" kern="1200"/>
        </a:p>
      </dsp:txBody>
      <dsp:txXfrm>
        <a:off x="3357545" y="3000385"/>
        <a:ext cx="2143132" cy="3036104"/>
      </dsp:txXfrm>
    </dsp:sp>
    <dsp:sp modelId="{0CF003E8-B328-4FFE-AAA2-0C5B3EB1A086}">
      <dsp:nvSpPr>
        <dsp:cNvPr id="0" name=""/>
        <dsp:cNvSpPr/>
      </dsp:nvSpPr>
      <dsp:spPr>
        <a:xfrm>
          <a:off x="5648046" y="1943329"/>
          <a:ext cx="580431" cy="580431"/>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D91BA-0CFA-47BC-BA9A-D5AAFB0CFE33}">
      <dsp:nvSpPr>
        <dsp:cNvPr id="0" name=""/>
        <dsp:cNvSpPr/>
      </dsp:nvSpPr>
      <dsp:spPr>
        <a:xfrm>
          <a:off x="5938262" y="2233545"/>
          <a:ext cx="2143132" cy="3878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559" tIns="0" rIns="0" bIns="0" numCol="1" spcCol="1270" anchor="t" anchorCtr="0">
          <a:noAutofit/>
        </a:bodyPr>
        <a:lstStyle/>
        <a:p>
          <a:pPr marL="0" lvl="0" indent="0" algn="l" defTabSz="1689100">
            <a:lnSpc>
              <a:spcPct val="90000"/>
            </a:lnSpc>
            <a:spcBef>
              <a:spcPct val="0"/>
            </a:spcBef>
            <a:spcAft>
              <a:spcPct val="35000"/>
            </a:spcAft>
            <a:buNone/>
          </a:pPr>
          <a:endParaRPr lang="en-US" sz="3800" kern="1200"/>
        </a:p>
      </dsp:txBody>
      <dsp:txXfrm>
        <a:off x="5938262" y="2233545"/>
        <a:ext cx="2143132" cy="3878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56BDD-C187-4E33-ACC4-02132EA05454}">
      <dsp:nvSpPr>
        <dsp:cNvPr id="0" name=""/>
        <dsp:cNvSpPr/>
      </dsp:nvSpPr>
      <dsp:spPr>
        <a:xfrm>
          <a:off x="0" y="0"/>
          <a:ext cx="8072494" cy="17065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Memasukkan</a:t>
          </a:r>
          <a:r>
            <a:rPr lang="en-US" sz="2800" b="1" kern="1200" dirty="0"/>
            <a:t> </a:t>
          </a:r>
          <a:r>
            <a:rPr lang="en-US" sz="2800" b="1" kern="1200" dirty="0" err="1"/>
            <a:t>nama</a:t>
          </a:r>
          <a:r>
            <a:rPr lang="en-US" sz="2800" b="1" kern="1200" dirty="0"/>
            <a:t> </a:t>
          </a:r>
          <a:r>
            <a:rPr lang="en-US" sz="2800" b="1" kern="1200" dirty="0" err="1"/>
            <a:t>pengarang</a:t>
          </a:r>
          <a:endParaRPr lang="en-US" sz="2800" b="1" kern="1200" dirty="0"/>
        </a:p>
        <a:p>
          <a:pPr marL="228600" lvl="1" indent="-228600" algn="l" defTabSz="977900">
            <a:lnSpc>
              <a:spcPct val="90000"/>
            </a:lnSpc>
            <a:spcBef>
              <a:spcPct val="0"/>
            </a:spcBef>
            <a:spcAft>
              <a:spcPct val="15000"/>
            </a:spcAft>
            <a:buChar char="•"/>
          </a:pPr>
          <a:r>
            <a:rPr lang="en-US" sz="2200" kern="1200" dirty="0"/>
            <a:t>According to </a:t>
          </a:r>
          <a:r>
            <a:rPr lang="en-US" sz="2200" kern="1200" dirty="0" err="1"/>
            <a:t>Rahu</a:t>
          </a:r>
          <a:r>
            <a:rPr lang="en-US" sz="2200" kern="1200" dirty="0"/>
            <a:t> (2000)……………</a:t>
          </a:r>
        </a:p>
        <a:p>
          <a:pPr marL="228600" lvl="1" indent="-228600" algn="l" defTabSz="977900">
            <a:lnSpc>
              <a:spcPct val="90000"/>
            </a:lnSpc>
            <a:spcBef>
              <a:spcPct val="0"/>
            </a:spcBef>
            <a:spcAft>
              <a:spcPct val="15000"/>
            </a:spcAft>
            <a:buChar char="•"/>
          </a:pPr>
          <a:r>
            <a:rPr lang="en-US" sz="2200" kern="1200" dirty="0"/>
            <a:t>Boys (2005) suggest that………………..</a:t>
          </a:r>
        </a:p>
      </dsp:txBody>
      <dsp:txXfrm>
        <a:off x="1785155" y="0"/>
        <a:ext cx="6287338" cy="1706562"/>
      </dsp:txXfrm>
    </dsp:sp>
    <dsp:sp modelId="{C4D53CD2-9358-4FAD-B3E5-41ECDCB0C9F2}">
      <dsp:nvSpPr>
        <dsp:cNvPr id="0" name=""/>
        <dsp:cNvSpPr/>
      </dsp:nvSpPr>
      <dsp:spPr>
        <a:xfrm>
          <a:off x="170656" y="170656"/>
          <a:ext cx="1614498" cy="13652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B3D81-16AD-402D-B2F2-784214809402}">
      <dsp:nvSpPr>
        <dsp:cNvPr id="0" name=""/>
        <dsp:cNvSpPr/>
      </dsp:nvSpPr>
      <dsp:spPr>
        <a:xfrm>
          <a:off x="0" y="1877218"/>
          <a:ext cx="8072494" cy="17065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Re-state</a:t>
          </a:r>
        </a:p>
        <a:p>
          <a:pPr marL="228600" lvl="1" indent="-228600" algn="l" defTabSz="977900">
            <a:lnSpc>
              <a:spcPct val="90000"/>
            </a:lnSpc>
            <a:spcBef>
              <a:spcPct val="0"/>
            </a:spcBef>
            <a:spcAft>
              <a:spcPct val="15000"/>
            </a:spcAft>
            <a:buChar char="•"/>
          </a:pPr>
          <a:r>
            <a:rPr lang="en-US" sz="2200" kern="1200" dirty="0"/>
            <a:t>This means…………………</a:t>
          </a:r>
        </a:p>
        <a:p>
          <a:pPr marL="228600" lvl="1" indent="-228600" algn="l" defTabSz="977900">
            <a:lnSpc>
              <a:spcPct val="90000"/>
            </a:lnSpc>
            <a:spcBef>
              <a:spcPct val="0"/>
            </a:spcBef>
            <a:spcAft>
              <a:spcPct val="15000"/>
            </a:spcAft>
            <a:buChar char="•"/>
          </a:pPr>
          <a:r>
            <a:rPr lang="en-US" sz="2200" kern="1200" dirty="0"/>
            <a:t>The key to the concept is…………….</a:t>
          </a:r>
        </a:p>
      </dsp:txBody>
      <dsp:txXfrm>
        <a:off x="1785155" y="1877218"/>
        <a:ext cx="6287338" cy="1706562"/>
      </dsp:txXfrm>
    </dsp:sp>
    <dsp:sp modelId="{F77C072C-A672-4041-BB36-BD7C12E63E7B}">
      <dsp:nvSpPr>
        <dsp:cNvPr id="0" name=""/>
        <dsp:cNvSpPr/>
      </dsp:nvSpPr>
      <dsp:spPr>
        <a:xfrm>
          <a:off x="170656" y="2047875"/>
          <a:ext cx="1614498" cy="13652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46D39-D99A-42F3-9F63-211CBBF9379A}">
      <dsp:nvSpPr>
        <dsp:cNvPr id="0" name=""/>
        <dsp:cNvSpPr/>
      </dsp:nvSpPr>
      <dsp:spPr>
        <a:xfrm>
          <a:off x="0" y="3754437"/>
          <a:ext cx="8072494" cy="17065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err="1"/>
            <a:t>Evaluasi</a:t>
          </a:r>
          <a:r>
            <a:rPr lang="en-US" sz="2800" b="1" kern="1200" dirty="0"/>
            <a:t> &amp; </a:t>
          </a:r>
          <a:r>
            <a:rPr lang="en-US" sz="2800" b="1" kern="1200" dirty="0" err="1"/>
            <a:t>sintesis</a:t>
          </a:r>
          <a:endParaRPr lang="en-US" sz="2800" b="1" kern="1200" dirty="0"/>
        </a:p>
        <a:p>
          <a:pPr marL="228600" lvl="1" indent="-228600" algn="l" defTabSz="977900">
            <a:lnSpc>
              <a:spcPct val="90000"/>
            </a:lnSpc>
            <a:spcBef>
              <a:spcPct val="0"/>
            </a:spcBef>
            <a:spcAft>
              <a:spcPct val="15000"/>
            </a:spcAft>
            <a:buChar char="•"/>
          </a:pPr>
          <a:r>
            <a:rPr lang="en-US" sz="2200" kern="1200" dirty="0"/>
            <a:t>Based on the report of Ricardo (2000), Smile (2003), Jane (2010), it can be argued that……………………………. </a:t>
          </a:r>
        </a:p>
      </dsp:txBody>
      <dsp:txXfrm>
        <a:off x="1785155" y="3754437"/>
        <a:ext cx="6287338" cy="1706562"/>
      </dsp:txXfrm>
    </dsp:sp>
    <dsp:sp modelId="{DE44D55C-62B5-46A8-A8FE-CC28514FE2EE}">
      <dsp:nvSpPr>
        <dsp:cNvPr id="0" name=""/>
        <dsp:cNvSpPr/>
      </dsp:nvSpPr>
      <dsp:spPr>
        <a:xfrm>
          <a:off x="170656" y="3925093"/>
          <a:ext cx="1614498" cy="13652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0662DD-1207-59AD-89D6-B95FFEF3F5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8E1D9E-9367-C836-E166-97BA32542CB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21A9333-DB26-48DB-A640-7F565107C907}" type="datetimeFigureOut">
              <a:rPr lang="en-US"/>
              <a:pPr>
                <a:defRPr/>
              </a:pPr>
              <a:t>5/31/2024</a:t>
            </a:fld>
            <a:endParaRPr lang="en-US"/>
          </a:p>
        </p:txBody>
      </p:sp>
      <p:sp>
        <p:nvSpPr>
          <p:cNvPr id="4" name="Slide Image Placeholder 3">
            <a:extLst>
              <a:ext uri="{FF2B5EF4-FFF2-40B4-BE49-F238E27FC236}">
                <a16:creationId xmlns:a16="http://schemas.microsoft.com/office/drawing/2014/main" id="{6DF7D554-AC3F-B344-F3E2-A7994E30F30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EE2715B-C001-B56A-7A20-4957D5140B9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4880C02-AF86-47AF-20B6-99C3D47F49E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A934B98-B48B-984D-6A84-C84B141373C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5DB4DE0-AF11-47EC-916E-64A22A169B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9DB5ED3-2BA0-BDA1-8271-B41381534A69}"/>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EA4887AB-663C-CDC8-2620-E8ABE20B62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a:latin typeface="Arial" panose="020B0604020202020204" pitchFamily="34" charset="0"/>
              </a:rPr>
              <a:t>We can learn a lot from our colleagues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2326810-0DC9-B2A1-8630-7DC5CB86E9B0}"/>
              </a:ext>
            </a:extLst>
          </p:cNvPr>
          <p:cNvSpPr>
            <a:spLocks noGrp="1"/>
          </p:cNvSpPr>
          <p:nvPr>
            <p:ph type="dt" sz="half" idx="10"/>
          </p:nvPr>
        </p:nvSpPr>
        <p:spPr/>
        <p:txBody>
          <a:bodyPr/>
          <a:lstStyle>
            <a:lvl1pPr>
              <a:defRPr/>
            </a:lvl1pPr>
          </a:lstStyle>
          <a:p>
            <a:pPr>
              <a:defRPr/>
            </a:pPr>
            <a:fld id="{16721381-952B-4EA7-9B61-91EBEA334190}" type="datetimeFigureOut">
              <a:rPr lang="en-US"/>
              <a:pPr>
                <a:defRPr/>
              </a:pPr>
              <a:t>5/31/2024</a:t>
            </a:fld>
            <a:endParaRPr lang="en-US"/>
          </a:p>
        </p:txBody>
      </p:sp>
      <p:sp>
        <p:nvSpPr>
          <p:cNvPr id="5" name="Footer Placeholder 4">
            <a:extLst>
              <a:ext uri="{FF2B5EF4-FFF2-40B4-BE49-F238E27FC236}">
                <a16:creationId xmlns:a16="http://schemas.microsoft.com/office/drawing/2014/main" id="{26B03DE3-AFFD-2BF0-B3B7-2A0E6328C3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A83A89-6608-7EF2-A438-48A0DC1A07AC}"/>
              </a:ext>
            </a:extLst>
          </p:cNvPr>
          <p:cNvSpPr>
            <a:spLocks noGrp="1"/>
          </p:cNvSpPr>
          <p:nvPr>
            <p:ph type="sldNum" sz="quarter" idx="12"/>
          </p:nvPr>
        </p:nvSpPr>
        <p:spPr/>
        <p:txBody>
          <a:bodyPr/>
          <a:lstStyle>
            <a:lvl1pPr>
              <a:defRPr/>
            </a:lvl1pPr>
          </a:lstStyle>
          <a:p>
            <a:pPr>
              <a:defRPr/>
            </a:pPr>
            <a:fld id="{41231F0C-5148-4E8F-8FAD-9A4514EC95D1}" type="slidenum">
              <a:rPr lang="en-US" altLang="en-US"/>
              <a:pPr>
                <a:defRPr/>
              </a:pPr>
              <a:t>‹#›</a:t>
            </a:fld>
            <a:endParaRPr lang="en-US" altLang="en-US"/>
          </a:p>
        </p:txBody>
      </p:sp>
    </p:spTree>
    <p:extLst>
      <p:ext uri="{BB962C8B-B14F-4D97-AF65-F5344CB8AC3E}">
        <p14:creationId xmlns:p14="http://schemas.microsoft.com/office/powerpoint/2010/main" val="340629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4308E-A395-35BB-818F-087B47953A51}"/>
              </a:ext>
            </a:extLst>
          </p:cNvPr>
          <p:cNvSpPr>
            <a:spLocks noGrp="1"/>
          </p:cNvSpPr>
          <p:nvPr>
            <p:ph type="dt" sz="half" idx="10"/>
          </p:nvPr>
        </p:nvSpPr>
        <p:spPr/>
        <p:txBody>
          <a:bodyPr/>
          <a:lstStyle>
            <a:lvl1pPr>
              <a:defRPr/>
            </a:lvl1pPr>
          </a:lstStyle>
          <a:p>
            <a:pPr>
              <a:defRPr/>
            </a:pPr>
            <a:fld id="{071E70C4-6682-4FBB-BA31-908D1EE5ADA4}" type="datetimeFigureOut">
              <a:rPr lang="en-US"/>
              <a:pPr>
                <a:defRPr/>
              </a:pPr>
              <a:t>5/31/2024</a:t>
            </a:fld>
            <a:endParaRPr lang="en-US"/>
          </a:p>
        </p:txBody>
      </p:sp>
      <p:sp>
        <p:nvSpPr>
          <p:cNvPr id="5" name="Footer Placeholder 4">
            <a:extLst>
              <a:ext uri="{FF2B5EF4-FFF2-40B4-BE49-F238E27FC236}">
                <a16:creationId xmlns:a16="http://schemas.microsoft.com/office/drawing/2014/main" id="{9E99487E-BFAB-5866-1BD3-7723239E7C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969BE6-5AFC-851C-4A59-B9B939DFA2A6}"/>
              </a:ext>
            </a:extLst>
          </p:cNvPr>
          <p:cNvSpPr>
            <a:spLocks noGrp="1"/>
          </p:cNvSpPr>
          <p:nvPr>
            <p:ph type="sldNum" sz="quarter" idx="12"/>
          </p:nvPr>
        </p:nvSpPr>
        <p:spPr/>
        <p:txBody>
          <a:bodyPr/>
          <a:lstStyle>
            <a:lvl1pPr>
              <a:defRPr/>
            </a:lvl1pPr>
          </a:lstStyle>
          <a:p>
            <a:pPr>
              <a:defRPr/>
            </a:pPr>
            <a:fld id="{F7DF50B6-5AB0-4E37-920B-8F43C479FD23}" type="slidenum">
              <a:rPr lang="en-US" altLang="en-US"/>
              <a:pPr>
                <a:defRPr/>
              </a:pPr>
              <a:t>‹#›</a:t>
            </a:fld>
            <a:endParaRPr lang="en-US" altLang="en-US"/>
          </a:p>
        </p:txBody>
      </p:sp>
    </p:spTree>
    <p:extLst>
      <p:ext uri="{BB962C8B-B14F-4D97-AF65-F5344CB8AC3E}">
        <p14:creationId xmlns:p14="http://schemas.microsoft.com/office/powerpoint/2010/main" val="92890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41463-F883-237A-DA74-B8D3FCE49ABF}"/>
              </a:ext>
            </a:extLst>
          </p:cNvPr>
          <p:cNvSpPr>
            <a:spLocks noGrp="1"/>
          </p:cNvSpPr>
          <p:nvPr>
            <p:ph type="dt" sz="half" idx="10"/>
          </p:nvPr>
        </p:nvSpPr>
        <p:spPr/>
        <p:txBody>
          <a:bodyPr/>
          <a:lstStyle>
            <a:lvl1pPr>
              <a:defRPr/>
            </a:lvl1pPr>
          </a:lstStyle>
          <a:p>
            <a:pPr>
              <a:defRPr/>
            </a:pPr>
            <a:fld id="{CEF480A7-AD70-40B5-B4DD-AF9784C83EFE}" type="datetimeFigureOut">
              <a:rPr lang="en-US"/>
              <a:pPr>
                <a:defRPr/>
              </a:pPr>
              <a:t>5/31/2024</a:t>
            </a:fld>
            <a:endParaRPr lang="en-US"/>
          </a:p>
        </p:txBody>
      </p:sp>
      <p:sp>
        <p:nvSpPr>
          <p:cNvPr id="5" name="Footer Placeholder 4">
            <a:extLst>
              <a:ext uri="{FF2B5EF4-FFF2-40B4-BE49-F238E27FC236}">
                <a16:creationId xmlns:a16="http://schemas.microsoft.com/office/drawing/2014/main" id="{BF7BE230-026B-F728-E7E5-D8A99FCD72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FFB79D-0F9C-071C-E53A-AFF97598C8D9}"/>
              </a:ext>
            </a:extLst>
          </p:cNvPr>
          <p:cNvSpPr>
            <a:spLocks noGrp="1"/>
          </p:cNvSpPr>
          <p:nvPr>
            <p:ph type="sldNum" sz="quarter" idx="12"/>
          </p:nvPr>
        </p:nvSpPr>
        <p:spPr/>
        <p:txBody>
          <a:bodyPr/>
          <a:lstStyle>
            <a:lvl1pPr>
              <a:defRPr/>
            </a:lvl1pPr>
          </a:lstStyle>
          <a:p>
            <a:pPr>
              <a:defRPr/>
            </a:pPr>
            <a:fld id="{E7DFE2B2-8CDA-485E-98E2-41C82486F80F}" type="slidenum">
              <a:rPr lang="en-US" altLang="en-US"/>
              <a:pPr>
                <a:defRPr/>
              </a:pPr>
              <a:t>‹#›</a:t>
            </a:fld>
            <a:endParaRPr lang="en-US" altLang="en-US"/>
          </a:p>
        </p:txBody>
      </p:sp>
    </p:spTree>
    <p:extLst>
      <p:ext uri="{BB962C8B-B14F-4D97-AF65-F5344CB8AC3E}">
        <p14:creationId xmlns:p14="http://schemas.microsoft.com/office/powerpoint/2010/main" val="90641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1E08D-D982-45F8-29A3-A420DCF6F687}"/>
              </a:ext>
            </a:extLst>
          </p:cNvPr>
          <p:cNvSpPr>
            <a:spLocks noGrp="1"/>
          </p:cNvSpPr>
          <p:nvPr>
            <p:ph type="dt" sz="half" idx="10"/>
          </p:nvPr>
        </p:nvSpPr>
        <p:spPr/>
        <p:txBody>
          <a:bodyPr/>
          <a:lstStyle>
            <a:lvl1pPr>
              <a:defRPr/>
            </a:lvl1pPr>
          </a:lstStyle>
          <a:p>
            <a:pPr>
              <a:defRPr/>
            </a:pPr>
            <a:fld id="{885243D9-1914-4577-9B64-634B13C539AE}" type="datetimeFigureOut">
              <a:rPr lang="en-US"/>
              <a:pPr>
                <a:defRPr/>
              </a:pPr>
              <a:t>5/31/2024</a:t>
            </a:fld>
            <a:endParaRPr lang="en-US"/>
          </a:p>
        </p:txBody>
      </p:sp>
      <p:sp>
        <p:nvSpPr>
          <p:cNvPr id="5" name="Footer Placeholder 4">
            <a:extLst>
              <a:ext uri="{FF2B5EF4-FFF2-40B4-BE49-F238E27FC236}">
                <a16:creationId xmlns:a16="http://schemas.microsoft.com/office/drawing/2014/main" id="{A257C6B4-F8C4-BDA9-6DE9-434429C8ED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4A5ADE-A067-7BAD-FC8E-CA21AFFB8948}"/>
              </a:ext>
            </a:extLst>
          </p:cNvPr>
          <p:cNvSpPr>
            <a:spLocks noGrp="1"/>
          </p:cNvSpPr>
          <p:nvPr>
            <p:ph type="sldNum" sz="quarter" idx="12"/>
          </p:nvPr>
        </p:nvSpPr>
        <p:spPr/>
        <p:txBody>
          <a:bodyPr/>
          <a:lstStyle>
            <a:lvl1pPr>
              <a:defRPr/>
            </a:lvl1pPr>
          </a:lstStyle>
          <a:p>
            <a:pPr>
              <a:defRPr/>
            </a:pPr>
            <a:fld id="{5FDED182-E133-41EA-BCBE-20BB6DB1DC6E}" type="slidenum">
              <a:rPr lang="en-US" altLang="en-US"/>
              <a:pPr>
                <a:defRPr/>
              </a:pPr>
              <a:t>‹#›</a:t>
            </a:fld>
            <a:endParaRPr lang="en-US" altLang="en-US"/>
          </a:p>
        </p:txBody>
      </p:sp>
    </p:spTree>
    <p:extLst>
      <p:ext uri="{BB962C8B-B14F-4D97-AF65-F5344CB8AC3E}">
        <p14:creationId xmlns:p14="http://schemas.microsoft.com/office/powerpoint/2010/main" val="376931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195B6-119A-A162-65FC-7AA364A87723}"/>
              </a:ext>
            </a:extLst>
          </p:cNvPr>
          <p:cNvSpPr>
            <a:spLocks noGrp="1"/>
          </p:cNvSpPr>
          <p:nvPr>
            <p:ph type="dt" sz="half" idx="10"/>
          </p:nvPr>
        </p:nvSpPr>
        <p:spPr/>
        <p:txBody>
          <a:bodyPr/>
          <a:lstStyle>
            <a:lvl1pPr>
              <a:defRPr/>
            </a:lvl1pPr>
          </a:lstStyle>
          <a:p>
            <a:pPr>
              <a:defRPr/>
            </a:pPr>
            <a:fld id="{CFEF0D88-84AA-43D4-BF75-44A841742BEA}" type="datetimeFigureOut">
              <a:rPr lang="en-US"/>
              <a:pPr>
                <a:defRPr/>
              </a:pPr>
              <a:t>5/31/2024</a:t>
            </a:fld>
            <a:endParaRPr lang="en-US"/>
          </a:p>
        </p:txBody>
      </p:sp>
      <p:sp>
        <p:nvSpPr>
          <p:cNvPr id="5" name="Footer Placeholder 4">
            <a:extLst>
              <a:ext uri="{FF2B5EF4-FFF2-40B4-BE49-F238E27FC236}">
                <a16:creationId xmlns:a16="http://schemas.microsoft.com/office/drawing/2014/main" id="{19931EDE-DE3B-698E-58AB-3763DAD305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F59C58-006F-78BF-9284-92728CA9FD1B}"/>
              </a:ext>
            </a:extLst>
          </p:cNvPr>
          <p:cNvSpPr>
            <a:spLocks noGrp="1"/>
          </p:cNvSpPr>
          <p:nvPr>
            <p:ph type="sldNum" sz="quarter" idx="12"/>
          </p:nvPr>
        </p:nvSpPr>
        <p:spPr/>
        <p:txBody>
          <a:bodyPr/>
          <a:lstStyle>
            <a:lvl1pPr>
              <a:defRPr/>
            </a:lvl1pPr>
          </a:lstStyle>
          <a:p>
            <a:pPr>
              <a:defRPr/>
            </a:pPr>
            <a:fld id="{DED8B40E-CE10-41EE-91F1-3B4011536F8E}" type="slidenum">
              <a:rPr lang="en-US" altLang="en-US"/>
              <a:pPr>
                <a:defRPr/>
              </a:pPr>
              <a:t>‹#›</a:t>
            </a:fld>
            <a:endParaRPr lang="en-US" altLang="en-US"/>
          </a:p>
        </p:txBody>
      </p:sp>
    </p:spTree>
    <p:extLst>
      <p:ext uri="{BB962C8B-B14F-4D97-AF65-F5344CB8AC3E}">
        <p14:creationId xmlns:p14="http://schemas.microsoft.com/office/powerpoint/2010/main" val="55031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A1BA31-4076-9A18-6A89-A1027088F58D}"/>
              </a:ext>
            </a:extLst>
          </p:cNvPr>
          <p:cNvSpPr>
            <a:spLocks noGrp="1"/>
          </p:cNvSpPr>
          <p:nvPr>
            <p:ph type="dt" sz="half" idx="10"/>
          </p:nvPr>
        </p:nvSpPr>
        <p:spPr/>
        <p:txBody>
          <a:bodyPr/>
          <a:lstStyle>
            <a:lvl1pPr>
              <a:defRPr/>
            </a:lvl1pPr>
          </a:lstStyle>
          <a:p>
            <a:pPr>
              <a:defRPr/>
            </a:pPr>
            <a:fld id="{F0DFD6A5-564E-4159-8400-200D82452E56}" type="datetimeFigureOut">
              <a:rPr lang="en-US"/>
              <a:pPr>
                <a:defRPr/>
              </a:pPr>
              <a:t>5/31/2024</a:t>
            </a:fld>
            <a:endParaRPr lang="en-US"/>
          </a:p>
        </p:txBody>
      </p:sp>
      <p:sp>
        <p:nvSpPr>
          <p:cNvPr id="6" name="Footer Placeholder 4">
            <a:extLst>
              <a:ext uri="{FF2B5EF4-FFF2-40B4-BE49-F238E27FC236}">
                <a16:creationId xmlns:a16="http://schemas.microsoft.com/office/drawing/2014/main" id="{F7A704AC-122C-D7BB-CCD1-B02FCDC9DF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DC12D4-6006-C227-E12C-867D42707983}"/>
              </a:ext>
            </a:extLst>
          </p:cNvPr>
          <p:cNvSpPr>
            <a:spLocks noGrp="1"/>
          </p:cNvSpPr>
          <p:nvPr>
            <p:ph type="sldNum" sz="quarter" idx="12"/>
          </p:nvPr>
        </p:nvSpPr>
        <p:spPr/>
        <p:txBody>
          <a:bodyPr/>
          <a:lstStyle>
            <a:lvl1pPr>
              <a:defRPr/>
            </a:lvl1pPr>
          </a:lstStyle>
          <a:p>
            <a:pPr>
              <a:defRPr/>
            </a:pPr>
            <a:fld id="{6094F148-6538-402E-ABDE-F54E25C18898}" type="slidenum">
              <a:rPr lang="en-US" altLang="en-US"/>
              <a:pPr>
                <a:defRPr/>
              </a:pPr>
              <a:t>‹#›</a:t>
            </a:fld>
            <a:endParaRPr lang="en-US" altLang="en-US"/>
          </a:p>
        </p:txBody>
      </p:sp>
    </p:spTree>
    <p:extLst>
      <p:ext uri="{BB962C8B-B14F-4D97-AF65-F5344CB8AC3E}">
        <p14:creationId xmlns:p14="http://schemas.microsoft.com/office/powerpoint/2010/main" val="215293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5EFBD2F-BC40-E01A-B77D-8B1D4BA5DDF3}"/>
              </a:ext>
            </a:extLst>
          </p:cNvPr>
          <p:cNvSpPr>
            <a:spLocks noGrp="1"/>
          </p:cNvSpPr>
          <p:nvPr>
            <p:ph type="dt" sz="half" idx="10"/>
          </p:nvPr>
        </p:nvSpPr>
        <p:spPr/>
        <p:txBody>
          <a:bodyPr/>
          <a:lstStyle>
            <a:lvl1pPr>
              <a:defRPr/>
            </a:lvl1pPr>
          </a:lstStyle>
          <a:p>
            <a:pPr>
              <a:defRPr/>
            </a:pPr>
            <a:fld id="{4AC2C3C5-4E26-478B-8C74-C377D7C4DE80}" type="datetimeFigureOut">
              <a:rPr lang="en-US"/>
              <a:pPr>
                <a:defRPr/>
              </a:pPr>
              <a:t>5/31/2024</a:t>
            </a:fld>
            <a:endParaRPr lang="en-US"/>
          </a:p>
        </p:txBody>
      </p:sp>
      <p:sp>
        <p:nvSpPr>
          <p:cNvPr id="8" name="Footer Placeholder 4">
            <a:extLst>
              <a:ext uri="{FF2B5EF4-FFF2-40B4-BE49-F238E27FC236}">
                <a16:creationId xmlns:a16="http://schemas.microsoft.com/office/drawing/2014/main" id="{AA2D6139-F784-4A6F-D555-561FBD5E7DC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6B1702-4646-BEF1-D3F0-8EA8AED11A78}"/>
              </a:ext>
            </a:extLst>
          </p:cNvPr>
          <p:cNvSpPr>
            <a:spLocks noGrp="1"/>
          </p:cNvSpPr>
          <p:nvPr>
            <p:ph type="sldNum" sz="quarter" idx="12"/>
          </p:nvPr>
        </p:nvSpPr>
        <p:spPr/>
        <p:txBody>
          <a:bodyPr/>
          <a:lstStyle>
            <a:lvl1pPr>
              <a:defRPr/>
            </a:lvl1pPr>
          </a:lstStyle>
          <a:p>
            <a:pPr>
              <a:defRPr/>
            </a:pPr>
            <a:fld id="{5D18671A-4CB7-4BAA-92F8-3BE03AE8F0BA}" type="slidenum">
              <a:rPr lang="en-US" altLang="en-US"/>
              <a:pPr>
                <a:defRPr/>
              </a:pPr>
              <a:t>‹#›</a:t>
            </a:fld>
            <a:endParaRPr lang="en-US" altLang="en-US"/>
          </a:p>
        </p:txBody>
      </p:sp>
    </p:spTree>
    <p:extLst>
      <p:ext uri="{BB962C8B-B14F-4D97-AF65-F5344CB8AC3E}">
        <p14:creationId xmlns:p14="http://schemas.microsoft.com/office/powerpoint/2010/main" val="13916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7114EB2-136E-C7BE-5FFF-2238F37474D7}"/>
              </a:ext>
            </a:extLst>
          </p:cNvPr>
          <p:cNvSpPr>
            <a:spLocks noGrp="1"/>
          </p:cNvSpPr>
          <p:nvPr>
            <p:ph type="dt" sz="half" idx="10"/>
          </p:nvPr>
        </p:nvSpPr>
        <p:spPr/>
        <p:txBody>
          <a:bodyPr/>
          <a:lstStyle>
            <a:lvl1pPr>
              <a:defRPr/>
            </a:lvl1pPr>
          </a:lstStyle>
          <a:p>
            <a:pPr>
              <a:defRPr/>
            </a:pPr>
            <a:fld id="{43964CBB-464F-41F4-89C9-458D6B06D23A}" type="datetimeFigureOut">
              <a:rPr lang="en-US"/>
              <a:pPr>
                <a:defRPr/>
              </a:pPr>
              <a:t>5/31/2024</a:t>
            </a:fld>
            <a:endParaRPr lang="en-US"/>
          </a:p>
        </p:txBody>
      </p:sp>
      <p:sp>
        <p:nvSpPr>
          <p:cNvPr id="4" name="Footer Placeholder 4">
            <a:extLst>
              <a:ext uri="{FF2B5EF4-FFF2-40B4-BE49-F238E27FC236}">
                <a16:creationId xmlns:a16="http://schemas.microsoft.com/office/drawing/2014/main" id="{D12FED56-1846-4C4A-A88A-DF26A771AE5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F6E79D9-7995-D59A-7896-7B5D1EC44683}"/>
              </a:ext>
            </a:extLst>
          </p:cNvPr>
          <p:cNvSpPr>
            <a:spLocks noGrp="1"/>
          </p:cNvSpPr>
          <p:nvPr>
            <p:ph type="sldNum" sz="quarter" idx="12"/>
          </p:nvPr>
        </p:nvSpPr>
        <p:spPr/>
        <p:txBody>
          <a:bodyPr/>
          <a:lstStyle>
            <a:lvl1pPr>
              <a:defRPr/>
            </a:lvl1pPr>
          </a:lstStyle>
          <a:p>
            <a:pPr>
              <a:defRPr/>
            </a:pPr>
            <a:fld id="{39EB9909-7F36-451E-8F59-6C34927D96A4}" type="slidenum">
              <a:rPr lang="en-US" altLang="en-US"/>
              <a:pPr>
                <a:defRPr/>
              </a:pPr>
              <a:t>‹#›</a:t>
            </a:fld>
            <a:endParaRPr lang="en-US" altLang="en-US"/>
          </a:p>
        </p:txBody>
      </p:sp>
    </p:spTree>
    <p:extLst>
      <p:ext uri="{BB962C8B-B14F-4D97-AF65-F5344CB8AC3E}">
        <p14:creationId xmlns:p14="http://schemas.microsoft.com/office/powerpoint/2010/main" val="169771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7EED73-EE2F-FF16-455F-700F51503050}"/>
              </a:ext>
            </a:extLst>
          </p:cNvPr>
          <p:cNvSpPr>
            <a:spLocks noGrp="1"/>
          </p:cNvSpPr>
          <p:nvPr>
            <p:ph type="dt" sz="half" idx="10"/>
          </p:nvPr>
        </p:nvSpPr>
        <p:spPr/>
        <p:txBody>
          <a:bodyPr/>
          <a:lstStyle>
            <a:lvl1pPr>
              <a:defRPr/>
            </a:lvl1pPr>
          </a:lstStyle>
          <a:p>
            <a:pPr>
              <a:defRPr/>
            </a:pPr>
            <a:fld id="{FCC68685-AD01-4D6A-987A-A9F88D0CCC99}" type="datetimeFigureOut">
              <a:rPr lang="en-US"/>
              <a:pPr>
                <a:defRPr/>
              </a:pPr>
              <a:t>5/31/2024</a:t>
            </a:fld>
            <a:endParaRPr lang="en-US"/>
          </a:p>
        </p:txBody>
      </p:sp>
      <p:sp>
        <p:nvSpPr>
          <p:cNvPr id="3" name="Footer Placeholder 4">
            <a:extLst>
              <a:ext uri="{FF2B5EF4-FFF2-40B4-BE49-F238E27FC236}">
                <a16:creationId xmlns:a16="http://schemas.microsoft.com/office/drawing/2014/main" id="{CB0A4F78-2579-D2A4-1553-0237D9B1DF8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BD2811-B92A-19D0-3F24-737B4DAB2C44}"/>
              </a:ext>
            </a:extLst>
          </p:cNvPr>
          <p:cNvSpPr>
            <a:spLocks noGrp="1"/>
          </p:cNvSpPr>
          <p:nvPr>
            <p:ph type="sldNum" sz="quarter" idx="12"/>
          </p:nvPr>
        </p:nvSpPr>
        <p:spPr/>
        <p:txBody>
          <a:bodyPr/>
          <a:lstStyle>
            <a:lvl1pPr>
              <a:defRPr/>
            </a:lvl1pPr>
          </a:lstStyle>
          <a:p>
            <a:pPr>
              <a:defRPr/>
            </a:pPr>
            <a:fld id="{2E37AAB2-89BE-4CEA-B939-87AC13448DEC}" type="slidenum">
              <a:rPr lang="en-US" altLang="en-US"/>
              <a:pPr>
                <a:defRPr/>
              </a:pPr>
              <a:t>‹#›</a:t>
            </a:fld>
            <a:endParaRPr lang="en-US" altLang="en-US"/>
          </a:p>
        </p:txBody>
      </p:sp>
    </p:spTree>
    <p:extLst>
      <p:ext uri="{BB962C8B-B14F-4D97-AF65-F5344CB8AC3E}">
        <p14:creationId xmlns:p14="http://schemas.microsoft.com/office/powerpoint/2010/main" val="200472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597758-7B5A-6449-75F8-2516F42C2237}"/>
              </a:ext>
            </a:extLst>
          </p:cNvPr>
          <p:cNvSpPr>
            <a:spLocks noGrp="1"/>
          </p:cNvSpPr>
          <p:nvPr>
            <p:ph type="dt" sz="half" idx="10"/>
          </p:nvPr>
        </p:nvSpPr>
        <p:spPr/>
        <p:txBody>
          <a:bodyPr/>
          <a:lstStyle>
            <a:lvl1pPr>
              <a:defRPr/>
            </a:lvl1pPr>
          </a:lstStyle>
          <a:p>
            <a:pPr>
              <a:defRPr/>
            </a:pPr>
            <a:fld id="{A27388BD-EBEA-4E03-B48C-A487B9C0A7E6}" type="datetimeFigureOut">
              <a:rPr lang="en-US"/>
              <a:pPr>
                <a:defRPr/>
              </a:pPr>
              <a:t>5/31/2024</a:t>
            </a:fld>
            <a:endParaRPr lang="en-US"/>
          </a:p>
        </p:txBody>
      </p:sp>
      <p:sp>
        <p:nvSpPr>
          <p:cNvPr id="6" name="Footer Placeholder 4">
            <a:extLst>
              <a:ext uri="{FF2B5EF4-FFF2-40B4-BE49-F238E27FC236}">
                <a16:creationId xmlns:a16="http://schemas.microsoft.com/office/drawing/2014/main" id="{30B0EF70-A82A-1AA3-2331-E037B5446F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A36DAF-3D74-DFE8-487B-9EDDDC31D3E0}"/>
              </a:ext>
            </a:extLst>
          </p:cNvPr>
          <p:cNvSpPr>
            <a:spLocks noGrp="1"/>
          </p:cNvSpPr>
          <p:nvPr>
            <p:ph type="sldNum" sz="quarter" idx="12"/>
          </p:nvPr>
        </p:nvSpPr>
        <p:spPr/>
        <p:txBody>
          <a:bodyPr/>
          <a:lstStyle>
            <a:lvl1pPr>
              <a:defRPr/>
            </a:lvl1pPr>
          </a:lstStyle>
          <a:p>
            <a:pPr>
              <a:defRPr/>
            </a:pPr>
            <a:fld id="{378EEE38-BE2F-476B-B78C-ECC6756C8BB5}" type="slidenum">
              <a:rPr lang="en-US" altLang="en-US"/>
              <a:pPr>
                <a:defRPr/>
              </a:pPr>
              <a:t>‹#›</a:t>
            </a:fld>
            <a:endParaRPr lang="en-US" altLang="en-US"/>
          </a:p>
        </p:txBody>
      </p:sp>
    </p:spTree>
    <p:extLst>
      <p:ext uri="{BB962C8B-B14F-4D97-AF65-F5344CB8AC3E}">
        <p14:creationId xmlns:p14="http://schemas.microsoft.com/office/powerpoint/2010/main" val="1312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8C49182-26C9-0774-5289-109DF7963E24}"/>
              </a:ext>
            </a:extLst>
          </p:cNvPr>
          <p:cNvSpPr>
            <a:spLocks noGrp="1"/>
          </p:cNvSpPr>
          <p:nvPr>
            <p:ph type="dt" sz="half" idx="10"/>
          </p:nvPr>
        </p:nvSpPr>
        <p:spPr/>
        <p:txBody>
          <a:bodyPr/>
          <a:lstStyle>
            <a:lvl1pPr>
              <a:defRPr/>
            </a:lvl1pPr>
          </a:lstStyle>
          <a:p>
            <a:pPr>
              <a:defRPr/>
            </a:pPr>
            <a:fld id="{6430CC4A-8155-4D59-8F1C-6160B841767C}" type="datetimeFigureOut">
              <a:rPr lang="en-US"/>
              <a:pPr>
                <a:defRPr/>
              </a:pPr>
              <a:t>5/31/2024</a:t>
            </a:fld>
            <a:endParaRPr lang="en-US"/>
          </a:p>
        </p:txBody>
      </p:sp>
      <p:sp>
        <p:nvSpPr>
          <p:cNvPr id="6" name="Footer Placeholder 4">
            <a:extLst>
              <a:ext uri="{FF2B5EF4-FFF2-40B4-BE49-F238E27FC236}">
                <a16:creationId xmlns:a16="http://schemas.microsoft.com/office/drawing/2014/main" id="{29016ACC-F406-79D4-2CDB-55C1074344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DEF703-B229-2EDC-2931-BE9D7B7D335A}"/>
              </a:ext>
            </a:extLst>
          </p:cNvPr>
          <p:cNvSpPr>
            <a:spLocks noGrp="1"/>
          </p:cNvSpPr>
          <p:nvPr>
            <p:ph type="sldNum" sz="quarter" idx="12"/>
          </p:nvPr>
        </p:nvSpPr>
        <p:spPr/>
        <p:txBody>
          <a:bodyPr/>
          <a:lstStyle>
            <a:lvl1pPr>
              <a:defRPr/>
            </a:lvl1pPr>
          </a:lstStyle>
          <a:p>
            <a:pPr>
              <a:defRPr/>
            </a:pPr>
            <a:fld id="{1F423D56-1785-40AA-8F7A-4E1A12DAC9CA}" type="slidenum">
              <a:rPr lang="en-US" altLang="en-US"/>
              <a:pPr>
                <a:defRPr/>
              </a:pPr>
              <a:t>‹#›</a:t>
            </a:fld>
            <a:endParaRPr lang="en-US" altLang="en-US"/>
          </a:p>
        </p:txBody>
      </p:sp>
    </p:spTree>
    <p:extLst>
      <p:ext uri="{BB962C8B-B14F-4D97-AF65-F5344CB8AC3E}">
        <p14:creationId xmlns:p14="http://schemas.microsoft.com/office/powerpoint/2010/main" val="1827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32CB94-6735-1128-F53F-B00B21DB8E7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95BDD83-B622-A3B0-F4F5-6EECE74DA53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0F1E417-CE54-1654-7A19-2C71077340F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4706B5C-B4B0-413D-9E91-8AE1632F4858}" type="datetimeFigureOut">
              <a:rPr lang="en-US"/>
              <a:pPr>
                <a:defRPr/>
              </a:pPr>
              <a:t>5/31/2024</a:t>
            </a:fld>
            <a:endParaRPr lang="en-US"/>
          </a:p>
        </p:txBody>
      </p:sp>
      <p:sp>
        <p:nvSpPr>
          <p:cNvPr id="5" name="Footer Placeholder 4">
            <a:extLst>
              <a:ext uri="{FF2B5EF4-FFF2-40B4-BE49-F238E27FC236}">
                <a16:creationId xmlns:a16="http://schemas.microsoft.com/office/drawing/2014/main" id="{A0530E4D-7937-802D-1F18-3D6C9E06CA8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8CE80BC-FC40-1BDF-5503-13C12BE31EE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52CB6E9-FE67-4E68-AD7E-A2EC6139A8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endeley.com/"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E6FB7BAE-7BC1-DC15-5BF0-B142322D9EA2}"/>
              </a:ext>
            </a:extLst>
          </p:cNvPr>
          <p:cNvSpPr txBox="1">
            <a:spLocks noChangeArrowheads="1"/>
          </p:cNvSpPr>
          <p:nvPr/>
        </p:nvSpPr>
        <p:spPr bwMode="auto">
          <a:xfrm>
            <a:off x="642938" y="4286250"/>
            <a:ext cx="728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i="1">
                <a:latin typeface="Arial" panose="020B0604020202020204" pitchFamily="34" charset="0"/>
              </a:rPr>
              <a:t>Yuli Marlina</a:t>
            </a:r>
          </a:p>
        </p:txBody>
      </p:sp>
      <p:pic>
        <p:nvPicPr>
          <p:cNvPr id="3075" name="Picture 2" descr="Stack of books">
            <a:extLst>
              <a:ext uri="{FF2B5EF4-FFF2-40B4-BE49-F238E27FC236}">
                <a16:creationId xmlns:a16="http://schemas.microsoft.com/office/drawing/2014/main" id="{D1A87E72-9B46-5823-2FAE-51FC3A3B8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81000"/>
            <a:ext cx="585787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3">
            <a:extLst>
              <a:ext uri="{FF2B5EF4-FFF2-40B4-BE49-F238E27FC236}">
                <a16:creationId xmlns:a16="http://schemas.microsoft.com/office/drawing/2014/main" id="{E5D00734-A29B-F7B8-37F6-9B67197E858C}"/>
              </a:ext>
            </a:extLst>
          </p:cNvPr>
          <p:cNvSpPr txBox="1">
            <a:spLocks noChangeArrowheads="1"/>
          </p:cNvSpPr>
          <p:nvPr/>
        </p:nvSpPr>
        <p:spPr bwMode="auto">
          <a:xfrm>
            <a:off x="214313" y="187325"/>
            <a:ext cx="8143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200">
                <a:latin typeface="Bernard MT Condensed" panose="02050806060905020404" pitchFamily="18" charset="0"/>
              </a:rPr>
              <a:t> ANTI PLAGIASI JURNAL ILMIAH DENGAN MENDLEY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B35905D-2F38-79F1-6CE9-377F2AD4B055}"/>
              </a:ext>
            </a:extLst>
          </p:cNvPr>
          <p:cNvGraphicFramePr/>
          <p:nvPr/>
        </p:nvGraphicFramePr>
        <p:xfrm>
          <a:off x="0" y="0"/>
          <a:ext cx="8929718"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 descr="http://images-2.drive.com.au/2013/08/15/4665235/art-sa-reading-20130815195004119928-620x349.jpg">
            <a:extLst>
              <a:ext uri="{FF2B5EF4-FFF2-40B4-BE49-F238E27FC236}">
                <a16:creationId xmlns:a16="http://schemas.microsoft.com/office/drawing/2014/main" id="{5233032D-E7AA-4A15-F58F-45EAEEE8AC80}"/>
              </a:ext>
            </a:extLst>
          </p:cNvPr>
          <p:cNvPicPr>
            <a:picLocks noChangeAspect="1" noChangeArrowheads="1"/>
          </p:cNvPicPr>
          <p:nvPr/>
        </p:nvPicPr>
        <p:blipFill>
          <a:blip r:embed="rId7" cstate="print"/>
          <a:srcRect/>
          <a:stretch>
            <a:fillRect/>
          </a:stretch>
        </p:blipFill>
        <p:spPr bwMode="auto">
          <a:xfrm>
            <a:off x="214282" y="3929066"/>
            <a:ext cx="3913943" cy="2203171"/>
          </a:xfrm>
          <a:prstGeom prst="rect">
            <a:avLst/>
          </a:prstGeom>
          <a:ln>
            <a:noFill/>
          </a:ln>
          <a:effectLst>
            <a:softEdge rad="112500"/>
          </a:effectLst>
        </p:spPr>
      </p:pic>
      <p:pic>
        <p:nvPicPr>
          <p:cNvPr id="12" name="Picture 4" descr="http://optimistworld.com/files/Imagining%20eating%20food%20can%20stop%20cravings_8853_1_1___Selected.jpg">
            <a:extLst>
              <a:ext uri="{FF2B5EF4-FFF2-40B4-BE49-F238E27FC236}">
                <a16:creationId xmlns:a16="http://schemas.microsoft.com/office/drawing/2014/main" id="{61FCD9F8-21B6-F28E-3C92-EC2409B7E7E6}"/>
              </a:ext>
            </a:extLst>
          </p:cNvPr>
          <p:cNvPicPr>
            <a:picLocks noChangeAspect="1" noChangeArrowheads="1"/>
          </p:cNvPicPr>
          <p:nvPr/>
        </p:nvPicPr>
        <p:blipFill>
          <a:blip r:embed="rId8" cstate="print"/>
          <a:srcRect/>
          <a:stretch>
            <a:fillRect/>
          </a:stretch>
        </p:blipFill>
        <p:spPr bwMode="auto">
          <a:xfrm>
            <a:off x="2928926" y="2357430"/>
            <a:ext cx="2571768" cy="2571768"/>
          </a:xfrm>
          <a:prstGeom prst="rect">
            <a:avLst/>
          </a:prstGeom>
          <a:ln>
            <a:noFill/>
          </a:ln>
          <a:effectLst>
            <a:softEdge rad="112500"/>
          </a:effectLst>
        </p:spPr>
      </p:pic>
      <p:pic>
        <p:nvPicPr>
          <p:cNvPr id="13" name="Picture 6" descr="http://images.writeitsideways.com/wp-content/uploads/2010/01/man_writing_book_blog.jpg">
            <a:extLst>
              <a:ext uri="{FF2B5EF4-FFF2-40B4-BE49-F238E27FC236}">
                <a16:creationId xmlns:a16="http://schemas.microsoft.com/office/drawing/2014/main" id="{1D30849B-8545-5FBC-EBB8-DAC575A5DDE9}"/>
              </a:ext>
            </a:extLst>
          </p:cNvPr>
          <p:cNvPicPr>
            <a:picLocks noChangeAspect="1" noChangeArrowheads="1"/>
          </p:cNvPicPr>
          <p:nvPr/>
        </p:nvPicPr>
        <p:blipFill>
          <a:blip r:embed="rId9" cstate="print"/>
          <a:srcRect/>
          <a:stretch>
            <a:fillRect/>
          </a:stretch>
        </p:blipFill>
        <p:spPr bwMode="auto">
          <a:xfrm>
            <a:off x="5429256" y="857232"/>
            <a:ext cx="2143140" cy="2807514"/>
          </a:xfrm>
          <a:prstGeom prst="rect">
            <a:avLst/>
          </a:prstGeom>
          <a:ln>
            <a:noFill/>
          </a:ln>
          <a:effectLst>
            <a:softEdge rad="112500"/>
          </a:effectLst>
        </p:spPr>
      </p:pic>
      <p:sp>
        <p:nvSpPr>
          <p:cNvPr id="13318" name="Rectangle 13">
            <a:extLst>
              <a:ext uri="{FF2B5EF4-FFF2-40B4-BE49-F238E27FC236}">
                <a16:creationId xmlns:a16="http://schemas.microsoft.com/office/drawing/2014/main" id="{8004F3BB-55E0-FA0D-D6FE-264BB5D50B38}"/>
              </a:ext>
            </a:extLst>
          </p:cNvPr>
          <p:cNvSpPr>
            <a:spLocks noChangeArrowheads="1"/>
          </p:cNvSpPr>
          <p:nvPr/>
        </p:nvSpPr>
        <p:spPr bwMode="auto">
          <a:xfrm>
            <a:off x="500063" y="5929313"/>
            <a:ext cx="1774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http://www.smh.com.au</a:t>
            </a:r>
          </a:p>
        </p:txBody>
      </p:sp>
      <p:sp>
        <p:nvSpPr>
          <p:cNvPr id="13319" name="Rectangle 14">
            <a:extLst>
              <a:ext uri="{FF2B5EF4-FFF2-40B4-BE49-F238E27FC236}">
                <a16:creationId xmlns:a16="http://schemas.microsoft.com/office/drawing/2014/main" id="{D63F48E0-9710-7DFF-B816-CA20D75F2B88}"/>
              </a:ext>
            </a:extLst>
          </p:cNvPr>
          <p:cNvSpPr>
            <a:spLocks noChangeArrowheads="1"/>
          </p:cNvSpPr>
          <p:nvPr/>
        </p:nvSpPr>
        <p:spPr bwMode="auto">
          <a:xfrm>
            <a:off x="3714750" y="4857750"/>
            <a:ext cx="1798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http://optimistworld.com</a:t>
            </a:r>
          </a:p>
        </p:txBody>
      </p:sp>
      <p:sp>
        <p:nvSpPr>
          <p:cNvPr id="13320" name="Rectangle 15">
            <a:extLst>
              <a:ext uri="{FF2B5EF4-FFF2-40B4-BE49-F238E27FC236}">
                <a16:creationId xmlns:a16="http://schemas.microsoft.com/office/drawing/2014/main" id="{E9CCE533-5C5D-AC0E-D7B4-94E46104A907}"/>
              </a:ext>
            </a:extLst>
          </p:cNvPr>
          <p:cNvSpPr>
            <a:spLocks noChangeArrowheads="1"/>
          </p:cNvSpPr>
          <p:nvPr/>
        </p:nvSpPr>
        <p:spPr bwMode="auto">
          <a:xfrm>
            <a:off x="5429250" y="3214688"/>
            <a:ext cx="1935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http://writeitsideways.com</a:t>
            </a:r>
          </a:p>
        </p:txBody>
      </p:sp>
      <p:sp>
        <p:nvSpPr>
          <p:cNvPr id="18" name="Title 1">
            <a:extLst>
              <a:ext uri="{FF2B5EF4-FFF2-40B4-BE49-F238E27FC236}">
                <a16:creationId xmlns:a16="http://schemas.microsoft.com/office/drawing/2014/main" id="{DCA1181D-9339-1C3B-D27F-A7BF1E64DBA5}"/>
              </a:ext>
            </a:extLst>
          </p:cNvPr>
          <p:cNvSpPr txBox="1">
            <a:spLocks/>
          </p:cNvSpPr>
          <p:nvPr/>
        </p:nvSpPr>
        <p:spPr bwMode="auto">
          <a:xfrm>
            <a:off x="214313" y="285750"/>
            <a:ext cx="4891087" cy="928688"/>
          </a:xfrm>
          <a:prstGeom prst="rect">
            <a:avLst/>
          </a:prstGeom>
          <a:noFill/>
          <a:ln w="9525">
            <a:noFill/>
            <a:miter lim="800000"/>
            <a:headEnd/>
            <a:tailEnd/>
          </a:ln>
        </p:spPr>
        <p:txBody>
          <a:bodyPr anchor="ctr"/>
          <a:lstStyle/>
          <a:p>
            <a:pPr>
              <a:defRPr/>
            </a:pPr>
            <a:r>
              <a:rPr lang="en-US" sz="6000" i="1" dirty="0" err="1">
                <a:latin typeface="+mj-lt"/>
                <a:ea typeface="+mj-ea"/>
                <a:cs typeface="+mj-cs"/>
              </a:rPr>
              <a:t>Parafrase</a:t>
            </a:r>
            <a:endParaRPr lang="en-US" sz="6000" i="1" dirty="0">
              <a:latin typeface="+mj-lt"/>
              <a:ea typeface="+mj-ea"/>
              <a:cs typeface="+mj-cs"/>
            </a:endParaRPr>
          </a:p>
        </p:txBody>
      </p:sp>
      <p:sp>
        <p:nvSpPr>
          <p:cNvPr id="13322" name="TextBox 18">
            <a:extLst>
              <a:ext uri="{FF2B5EF4-FFF2-40B4-BE49-F238E27FC236}">
                <a16:creationId xmlns:a16="http://schemas.microsoft.com/office/drawing/2014/main" id="{0F1B0377-619D-CD86-E6B7-B1650686A5AC}"/>
              </a:ext>
            </a:extLst>
          </p:cNvPr>
          <p:cNvSpPr txBox="1">
            <a:spLocks noChangeArrowheads="1"/>
          </p:cNvSpPr>
          <p:nvPr/>
        </p:nvSpPr>
        <p:spPr bwMode="auto">
          <a:xfrm>
            <a:off x="357188" y="3286125"/>
            <a:ext cx="242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solidFill>
                  <a:srgbClr val="FF0000"/>
                </a:solidFill>
                <a:latin typeface="Arial" panose="020B0604020202020204" pitchFamily="34" charset="0"/>
              </a:rPr>
              <a:t>BACA</a:t>
            </a:r>
          </a:p>
        </p:txBody>
      </p:sp>
      <p:sp>
        <p:nvSpPr>
          <p:cNvPr id="13323" name="TextBox 19">
            <a:extLst>
              <a:ext uri="{FF2B5EF4-FFF2-40B4-BE49-F238E27FC236}">
                <a16:creationId xmlns:a16="http://schemas.microsoft.com/office/drawing/2014/main" id="{77F6FFAF-1A88-031C-4E89-5155F78C635C}"/>
              </a:ext>
            </a:extLst>
          </p:cNvPr>
          <p:cNvSpPr txBox="1">
            <a:spLocks noChangeArrowheads="1"/>
          </p:cNvSpPr>
          <p:nvPr/>
        </p:nvSpPr>
        <p:spPr bwMode="auto">
          <a:xfrm>
            <a:off x="3000375" y="1785938"/>
            <a:ext cx="242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solidFill>
                  <a:srgbClr val="FF0000"/>
                </a:solidFill>
                <a:latin typeface="Arial" panose="020B0604020202020204" pitchFamily="34" charset="0"/>
              </a:rPr>
              <a:t>PAHAMI</a:t>
            </a:r>
          </a:p>
        </p:txBody>
      </p:sp>
      <p:sp>
        <p:nvSpPr>
          <p:cNvPr id="13324" name="TextBox 20">
            <a:extLst>
              <a:ext uri="{FF2B5EF4-FFF2-40B4-BE49-F238E27FC236}">
                <a16:creationId xmlns:a16="http://schemas.microsoft.com/office/drawing/2014/main" id="{E76821A7-3FE4-B225-CDBD-D4E5E54D36ED}"/>
              </a:ext>
            </a:extLst>
          </p:cNvPr>
          <p:cNvSpPr txBox="1">
            <a:spLocks noChangeArrowheads="1"/>
          </p:cNvSpPr>
          <p:nvPr/>
        </p:nvSpPr>
        <p:spPr bwMode="auto">
          <a:xfrm>
            <a:off x="5429250" y="285750"/>
            <a:ext cx="2428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a:solidFill>
                  <a:srgbClr val="FF0000"/>
                </a:solidFill>
                <a:latin typeface="Arial" panose="020B0604020202020204" pitchFamily="34" charset="0"/>
              </a:rPr>
              <a:t>TULIS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624555A-B080-F6A3-AF57-E9212A9E2540}"/>
              </a:ext>
            </a:extLst>
          </p:cNvPr>
          <p:cNvSpPr/>
          <p:nvPr/>
        </p:nvSpPr>
        <p:spPr>
          <a:xfrm>
            <a:off x="214313" y="285750"/>
            <a:ext cx="4000500" cy="1571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t>BACA, PERIKSA TEKSNYA, TANDAI KATA-KATA/IDE-IDE PENTING</a:t>
            </a:r>
          </a:p>
        </p:txBody>
      </p:sp>
      <p:sp>
        <p:nvSpPr>
          <p:cNvPr id="5" name="Rounded Rectangle 4">
            <a:extLst>
              <a:ext uri="{FF2B5EF4-FFF2-40B4-BE49-F238E27FC236}">
                <a16:creationId xmlns:a16="http://schemas.microsoft.com/office/drawing/2014/main" id="{611C89E5-A6E2-AE79-6280-22027ADBE6CE}"/>
              </a:ext>
            </a:extLst>
          </p:cNvPr>
          <p:cNvSpPr/>
          <p:nvPr/>
        </p:nvSpPr>
        <p:spPr>
          <a:xfrm>
            <a:off x="147638" y="2571750"/>
            <a:ext cx="4000500" cy="1571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t>LAKUKAN PENCATATAN/ PENDAFTARAN  (LISTING) KATA-KATA/IDE-IDE PENTING DALAM TEKS YANG DIBACA</a:t>
            </a:r>
          </a:p>
        </p:txBody>
      </p:sp>
      <p:sp>
        <p:nvSpPr>
          <p:cNvPr id="6" name="Left-Right Arrow 5">
            <a:extLst>
              <a:ext uri="{FF2B5EF4-FFF2-40B4-BE49-F238E27FC236}">
                <a16:creationId xmlns:a16="http://schemas.microsoft.com/office/drawing/2014/main" id="{90DA3AC4-CBB9-057B-18AB-69120538859F}"/>
              </a:ext>
            </a:extLst>
          </p:cNvPr>
          <p:cNvSpPr/>
          <p:nvPr/>
        </p:nvSpPr>
        <p:spPr>
          <a:xfrm>
            <a:off x="4094163" y="2857500"/>
            <a:ext cx="1357312" cy="785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6">
            <a:extLst>
              <a:ext uri="{FF2B5EF4-FFF2-40B4-BE49-F238E27FC236}">
                <a16:creationId xmlns:a16="http://schemas.microsoft.com/office/drawing/2014/main" id="{703C7C5A-E1FB-9D23-FD21-3ACB98CF17AD}"/>
              </a:ext>
            </a:extLst>
          </p:cNvPr>
          <p:cNvSpPr/>
          <p:nvPr/>
        </p:nvSpPr>
        <p:spPr>
          <a:xfrm>
            <a:off x="5468938" y="2428875"/>
            <a:ext cx="3571875" cy="1571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t>CARI  FRASE-FRASE ALTERNATIF YANG MEMPUNYAI KESETARAAN MAKNA</a:t>
            </a:r>
          </a:p>
        </p:txBody>
      </p:sp>
      <p:sp>
        <p:nvSpPr>
          <p:cNvPr id="8" name="Rounded Rectangle 7">
            <a:extLst>
              <a:ext uri="{FF2B5EF4-FFF2-40B4-BE49-F238E27FC236}">
                <a16:creationId xmlns:a16="http://schemas.microsoft.com/office/drawing/2014/main" id="{068AB406-1C9F-105F-A26F-97BF86687F2E}"/>
              </a:ext>
            </a:extLst>
          </p:cNvPr>
          <p:cNvSpPr/>
          <p:nvPr/>
        </p:nvSpPr>
        <p:spPr>
          <a:xfrm>
            <a:off x="4929188" y="5214938"/>
            <a:ext cx="4143375" cy="1571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t>SUSUN ULANG FRASE-FRASE TERSEBUT SEHINGGA MEMPUNYAI MAKNA YANG SAMA DENGAN TEKS ASLINYA</a:t>
            </a:r>
          </a:p>
        </p:txBody>
      </p:sp>
      <p:sp>
        <p:nvSpPr>
          <p:cNvPr id="9" name="Left-Right Arrow 8">
            <a:extLst>
              <a:ext uri="{FF2B5EF4-FFF2-40B4-BE49-F238E27FC236}">
                <a16:creationId xmlns:a16="http://schemas.microsoft.com/office/drawing/2014/main" id="{E1343979-EE9C-FAA9-350B-3C9384AAA8AF}"/>
              </a:ext>
            </a:extLst>
          </p:cNvPr>
          <p:cNvSpPr/>
          <p:nvPr/>
        </p:nvSpPr>
        <p:spPr>
          <a:xfrm rot="5400000">
            <a:off x="6500813" y="4214812"/>
            <a:ext cx="1214438" cy="7858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ight Arrow 9">
            <a:extLst>
              <a:ext uri="{FF2B5EF4-FFF2-40B4-BE49-F238E27FC236}">
                <a16:creationId xmlns:a16="http://schemas.microsoft.com/office/drawing/2014/main" id="{FE05B9CC-06D5-F99F-EC3D-7F64230BDFBB}"/>
              </a:ext>
            </a:extLst>
          </p:cNvPr>
          <p:cNvSpPr/>
          <p:nvPr/>
        </p:nvSpPr>
        <p:spPr>
          <a:xfrm rot="5400000">
            <a:off x="1785938" y="1714500"/>
            <a:ext cx="785812"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ight Arrow 10">
            <a:extLst>
              <a:ext uri="{FF2B5EF4-FFF2-40B4-BE49-F238E27FC236}">
                <a16:creationId xmlns:a16="http://schemas.microsoft.com/office/drawing/2014/main" id="{0B523B6C-57B0-0578-244C-CEBCEBCF0C8A}"/>
              </a:ext>
            </a:extLst>
          </p:cNvPr>
          <p:cNvSpPr/>
          <p:nvPr/>
        </p:nvSpPr>
        <p:spPr>
          <a:xfrm rot="10800000">
            <a:off x="4000500" y="5429250"/>
            <a:ext cx="857250" cy="928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ounded Rectangle 11">
            <a:extLst>
              <a:ext uri="{FF2B5EF4-FFF2-40B4-BE49-F238E27FC236}">
                <a16:creationId xmlns:a16="http://schemas.microsoft.com/office/drawing/2014/main" id="{2C3635AA-4262-B8DB-D9A4-E9A488BBDD4C}"/>
              </a:ext>
            </a:extLst>
          </p:cNvPr>
          <p:cNvSpPr/>
          <p:nvPr/>
        </p:nvSpPr>
        <p:spPr>
          <a:xfrm>
            <a:off x="285750" y="5143500"/>
            <a:ext cx="3643313" cy="15716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2400" b="1" dirty="0"/>
              <a:t>SIMPLIFIKASI KALIMAT</a:t>
            </a:r>
          </a:p>
        </p:txBody>
      </p:sp>
      <p:sp>
        <p:nvSpPr>
          <p:cNvPr id="14347" name="Title 1">
            <a:extLst>
              <a:ext uri="{FF2B5EF4-FFF2-40B4-BE49-F238E27FC236}">
                <a16:creationId xmlns:a16="http://schemas.microsoft.com/office/drawing/2014/main" id="{0A2D7ACA-B2C5-C747-3D8C-72E0DAB50F29}"/>
              </a:ext>
            </a:extLst>
          </p:cNvPr>
          <p:cNvSpPr>
            <a:spLocks noGrp="1"/>
          </p:cNvSpPr>
          <p:nvPr>
            <p:ph type="title"/>
          </p:nvPr>
        </p:nvSpPr>
        <p:spPr>
          <a:xfrm>
            <a:off x="4429125" y="285750"/>
            <a:ext cx="4300538" cy="1285875"/>
          </a:xfrm>
        </p:spPr>
        <p:txBody>
          <a:bodyPr/>
          <a:lstStyle/>
          <a:p>
            <a:r>
              <a:rPr lang="en-US" altLang="en-US" b="1">
                <a:solidFill>
                  <a:srgbClr val="FF0000"/>
                </a:solidFill>
              </a:rPr>
              <a:t>Teknik parafrase BAGI PEMULA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EE212BF-D0EC-AF10-E481-C8BD423D4528}"/>
              </a:ext>
            </a:extLst>
          </p:cNvPr>
          <p:cNvSpPr>
            <a:spLocks noGrp="1"/>
          </p:cNvSpPr>
          <p:nvPr>
            <p:ph type="title"/>
          </p:nvPr>
        </p:nvSpPr>
        <p:spPr>
          <a:xfrm>
            <a:off x="500063" y="285750"/>
            <a:ext cx="8229600" cy="868363"/>
          </a:xfrm>
        </p:spPr>
        <p:txBody>
          <a:bodyPr/>
          <a:lstStyle/>
          <a:p>
            <a:r>
              <a:rPr lang="en-US" altLang="en-US" b="1"/>
              <a:t>Teknik parafrase</a:t>
            </a:r>
          </a:p>
        </p:txBody>
      </p:sp>
      <p:graphicFrame>
        <p:nvGraphicFramePr>
          <p:cNvPr id="4" name="Diagram 3">
            <a:extLst>
              <a:ext uri="{FF2B5EF4-FFF2-40B4-BE49-F238E27FC236}">
                <a16:creationId xmlns:a16="http://schemas.microsoft.com/office/drawing/2014/main" id="{EF426C6B-E5D0-36AE-2E23-7BE98E1B69D7}"/>
              </a:ext>
            </a:extLst>
          </p:cNvPr>
          <p:cNvGraphicFramePr/>
          <p:nvPr/>
        </p:nvGraphicFramePr>
        <p:xfrm>
          <a:off x="428596" y="1397000"/>
          <a:ext cx="807249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4">
            <a:extLst>
              <a:ext uri="{FF2B5EF4-FFF2-40B4-BE49-F238E27FC236}">
                <a16:creationId xmlns:a16="http://schemas.microsoft.com/office/drawing/2014/main" id="{FA0BD89E-2652-1116-8565-C8E44471F7B3}"/>
              </a:ext>
            </a:extLst>
          </p:cNvPr>
          <p:cNvSpPr>
            <a:spLocks noGrp="1"/>
          </p:cNvSpPr>
          <p:nvPr>
            <p:ph type="body" sz="half" idx="2"/>
          </p:nvPr>
        </p:nvSpPr>
        <p:spPr>
          <a:xfrm>
            <a:off x="1428750" y="265113"/>
            <a:ext cx="7715250" cy="6364287"/>
          </a:xfrm>
        </p:spPr>
        <p:txBody>
          <a:bodyPr/>
          <a:lstStyle/>
          <a:p>
            <a:r>
              <a:rPr lang="en-US" altLang="en-US" sz="4400">
                <a:solidFill>
                  <a:schemeClr val="accent1"/>
                </a:solidFill>
                <a:cs typeface="Times New Roman" panose="02020603050405020304" pitchFamily="18" charset="0"/>
              </a:rPr>
              <a:t>     </a:t>
            </a:r>
            <a:r>
              <a:rPr lang="en-US" altLang="en-US" sz="6600" b="1">
                <a:solidFill>
                  <a:srgbClr val="FF0000"/>
                </a:solidFill>
                <a:cs typeface="Times New Roman" panose="02020603050405020304" pitchFamily="18" charset="0"/>
              </a:rPr>
              <a:t>Plagiarisme Ide</a:t>
            </a:r>
          </a:p>
          <a:p>
            <a:pPr lvl="1"/>
            <a:endParaRPr lang="en-US" altLang="en-US" sz="3600">
              <a:solidFill>
                <a:schemeClr val="accent1"/>
              </a:solidFill>
              <a:cs typeface="Times New Roman" panose="02020603050405020304" pitchFamily="18" charset="0"/>
            </a:endParaRPr>
          </a:p>
          <a:p>
            <a:pPr lvl="1">
              <a:buFont typeface="Wingdings" panose="05000000000000000000" pitchFamily="2" charset="2"/>
              <a:buChar char="Ø"/>
            </a:pPr>
            <a:r>
              <a:rPr lang="en-US" altLang="en-US" sz="3600">
                <a:cs typeface="Times New Roman" panose="02020603050405020304" pitchFamily="18" charset="0"/>
              </a:rPr>
              <a:t>   Menuliskan ide orang lain sebagai idenya sendiri</a:t>
            </a:r>
          </a:p>
          <a:p>
            <a:pPr lvl="1">
              <a:buFont typeface="Wingdings" panose="05000000000000000000" pitchFamily="2" charset="2"/>
              <a:buChar char="Ø"/>
            </a:pPr>
            <a:endParaRPr lang="en-US" altLang="en-US" sz="3600">
              <a:cs typeface="Times New Roman" panose="02020603050405020304" pitchFamily="18" charset="0"/>
            </a:endParaRPr>
          </a:p>
          <a:p>
            <a:pPr lvl="1">
              <a:buFont typeface="Wingdings" panose="05000000000000000000" pitchFamily="2" charset="2"/>
              <a:buChar char="Ø"/>
            </a:pPr>
            <a:r>
              <a:rPr lang="en-US" altLang="en-US" sz="3600">
                <a:cs typeface="Times New Roman" panose="02020603050405020304" pitchFamily="18" charset="0"/>
              </a:rPr>
              <a:t>   </a:t>
            </a:r>
            <a:r>
              <a:rPr lang="en-US" altLang="en-US" sz="3600" b="1">
                <a:solidFill>
                  <a:srgbClr val="FF0000"/>
                </a:solidFill>
                <a:cs typeface="Times New Roman" panose="02020603050405020304" pitchFamily="18" charset="0"/>
              </a:rPr>
              <a:t>Dapat terjadi karena</a:t>
            </a:r>
          </a:p>
          <a:p>
            <a:pPr lvl="1">
              <a:buFont typeface="Wingdings" panose="05000000000000000000" pitchFamily="2" charset="2"/>
              <a:buChar char="v"/>
            </a:pPr>
            <a:r>
              <a:rPr lang="en-US" altLang="en-US" sz="3600">
                <a:cs typeface="Times New Roman" panose="02020603050405020304" pitchFamily="18" charset="0"/>
              </a:rPr>
              <a:t> kesengajaan</a:t>
            </a:r>
          </a:p>
          <a:p>
            <a:pPr lvl="1">
              <a:buFont typeface="Wingdings" panose="05000000000000000000" pitchFamily="2" charset="2"/>
              <a:buChar char="v"/>
            </a:pPr>
            <a:r>
              <a:rPr lang="en-US" altLang="en-US" sz="3600">
                <a:cs typeface="Times New Roman" panose="02020603050405020304" pitchFamily="18" charset="0"/>
              </a:rPr>
              <a:t> kedangkalan informasi terhadap masalah yang akan diteliti</a:t>
            </a:r>
            <a:endParaRPr lang="en-US" altLang="en-US" sz="3600"/>
          </a:p>
        </p:txBody>
      </p:sp>
      <p:sp>
        <p:nvSpPr>
          <p:cNvPr id="6" name="Title 1">
            <a:extLst>
              <a:ext uri="{FF2B5EF4-FFF2-40B4-BE49-F238E27FC236}">
                <a16:creationId xmlns:a16="http://schemas.microsoft.com/office/drawing/2014/main" id="{AB482701-60CB-A88F-B311-E1720924888F}"/>
              </a:ext>
            </a:extLst>
          </p:cNvPr>
          <p:cNvSpPr txBox="1">
            <a:spLocks/>
          </p:cNvSpPr>
          <p:nvPr/>
        </p:nvSpPr>
        <p:spPr bwMode="auto">
          <a:xfrm>
            <a:off x="115888" y="144463"/>
            <a:ext cx="1757362" cy="1143000"/>
          </a:xfrm>
          <a:prstGeom prst="rect">
            <a:avLst/>
          </a:prstGeom>
          <a:solidFill>
            <a:schemeClr val="accent2">
              <a:lumMod val="60000"/>
              <a:lumOff val="40000"/>
            </a:schemeClr>
          </a:solidFill>
          <a:ln w="9525">
            <a:noFill/>
            <a:miter lim="800000"/>
            <a:headEnd/>
            <a:tailEnd/>
          </a:ln>
        </p:spPr>
        <p:txBody>
          <a:bodyPr anchor="ctr"/>
          <a:lstStyle/>
          <a:p>
            <a:pPr algn="ctr" fontAlgn="auto">
              <a:spcAft>
                <a:spcPts val="0"/>
              </a:spcAft>
              <a:defRPr/>
            </a:pPr>
            <a:r>
              <a:rPr lang="en-US" sz="4400" dirty="0" err="1">
                <a:latin typeface="+mj-lt"/>
                <a:ea typeface="+mj-ea"/>
                <a:cs typeface="+mj-cs"/>
              </a:rPr>
              <a:t>Tipe</a:t>
            </a:r>
            <a:r>
              <a:rPr lang="en-US" sz="4400" dirty="0">
                <a:latin typeface="+mj-lt"/>
                <a:ea typeface="+mj-ea"/>
                <a:cs typeface="+mj-cs"/>
              </a:rPr>
              <a:t> 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45A472C-D2B6-E886-43B7-EB4861169076}"/>
              </a:ext>
            </a:extLst>
          </p:cNvPr>
          <p:cNvSpPr>
            <a:spLocks noGrp="1"/>
          </p:cNvSpPr>
          <p:nvPr>
            <p:ph type="title"/>
          </p:nvPr>
        </p:nvSpPr>
        <p:spPr/>
        <p:txBody>
          <a:bodyPr/>
          <a:lstStyle/>
          <a:p>
            <a:r>
              <a:rPr lang="en-US" altLang="en-US"/>
              <a:t>Bagaimana menggunakan sumber internet?</a:t>
            </a:r>
          </a:p>
        </p:txBody>
      </p:sp>
      <p:sp>
        <p:nvSpPr>
          <p:cNvPr id="17411" name="Content Placeholder 2">
            <a:extLst>
              <a:ext uri="{FF2B5EF4-FFF2-40B4-BE49-F238E27FC236}">
                <a16:creationId xmlns:a16="http://schemas.microsoft.com/office/drawing/2014/main" id="{ED86D8D6-277B-60FC-B5B5-4DED9DEEA71A}"/>
              </a:ext>
            </a:extLst>
          </p:cNvPr>
          <p:cNvSpPr>
            <a:spLocks noGrp="1"/>
          </p:cNvSpPr>
          <p:nvPr>
            <p:ph idx="1"/>
          </p:nvPr>
        </p:nvSpPr>
        <p:spPr/>
        <p:txBody>
          <a:bodyPr/>
          <a:lstStyle/>
          <a:p>
            <a:r>
              <a:rPr lang="en-US" altLang="en-US"/>
              <a:t>Kelebihannya dapat diakses dimanapun</a:t>
            </a:r>
          </a:p>
          <a:p>
            <a:r>
              <a:rPr lang="en-US" altLang="en-US"/>
              <a:t>Siapapun dapat mempublish” makalah; jaminan kualitas bersifat relatif</a:t>
            </a:r>
          </a:p>
          <a:p>
            <a:r>
              <a:rPr lang="en-US" altLang="en-US"/>
              <a:t>Authorship, perlu perhatian lebih teliti</a:t>
            </a:r>
          </a:p>
          <a:p>
            <a:r>
              <a:rPr lang="en-US" altLang="en-US"/>
              <a:t>Kualitas isi (Content) dan kebaruan (Currency)</a:t>
            </a:r>
          </a:p>
          <a:p>
            <a:r>
              <a:rPr lang="en-US" altLang="en-US"/>
              <a:t>Ketepatan entry kata/kalimat dalam proses pencarian dokumen, &gt;&gt; ada ribuan  hits berpeluang muncul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0342-9DA8-B52E-49D2-C09F2943EAE1}"/>
              </a:ext>
            </a:extLst>
          </p:cNvPr>
          <p:cNvSpPr>
            <a:spLocks noGrp="1"/>
          </p:cNvSpPr>
          <p:nvPr>
            <p:ph type="title"/>
          </p:nvPr>
        </p:nvSpPr>
        <p:spPr>
          <a:solidFill>
            <a:schemeClr val="bg2">
              <a:lumMod val="90000"/>
            </a:schemeClr>
          </a:solidFill>
        </p:spPr>
        <p:txBody>
          <a:bodyPr/>
          <a:lstStyle/>
          <a:p>
            <a:pPr>
              <a:defRPr/>
            </a:pPr>
            <a:r>
              <a:rPr lang="en-US" dirty="0" err="1"/>
              <a:t>Sumber-sumber</a:t>
            </a:r>
            <a:r>
              <a:rPr lang="en-US" dirty="0"/>
              <a:t> internet</a:t>
            </a:r>
          </a:p>
        </p:txBody>
      </p:sp>
      <p:graphicFrame>
        <p:nvGraphicFramePr>
          <p:cNvPr id="4" name="Table 3">
            <a:extLst>
              <a:ext uri="{FF2B5EF4-FFF2-40B4-BE49-F238E27FC236}">
                <a16:creationId xmlns:a16="http://schemas.microsoft.com/office/drawing/2014/main" id="{FE8589CC-E599-D8F4-9EDC-4155EE269977}"/>
              </a:ext>
            </a:extLst>
          </p:cNvPr>
          <p:cNvGraphicFramePr>
            <a:graphicFrameLocks noGrp="1"/>
          </p:cNvGraphicFramePr>
          <p:nvPr/>
        </p:nvGraphicFramePr>
        <p:xfrm>
          <a:off x="357188" y="1785938"/>
          <a:ext cx="8429625" cy="3292475"/>
        </p:xfrm>
        <a:graphic>
          <a:graphicData uri="http://schemas.openxmlformats.org/drawingml/2006/table">
            <a:tbl>
              <a:tblPr firstRow="1" bandRow="1">
                <a:tableStyleId>{5C22544A-7EE6-4342-B048-85BDC9FD1C3A}</a:tableStyleId>
              </a:tblPr>
              <a:tblGrid>
                <a:gridCol w="4214813">
                  <a:extLst>
                    <a:ext uri="{9D8B030D-6E8A-4147-A177-3AD203B41FA5}">
                      <a16:colId xmlns:a16="http://schemas.microsoft.com/office/drawing/2014/main" val="20000"/>
                    </a:ext>
                  </a:extLst>
                </a:gridCol>
                <a:gridCol w="4214813">
                  <a:extLst>
                    <a:ext uri="{9D8B030D-6E8A-4147-A177-3AD203B41FA5}">
                      <a16:colId xmlns:a16="http://schemas.microsoft.com/office/drawing/2014/main" val="20001"/>
                    </a:ext>
                  </a:extLst>
                </a:gridCol>
              </a:tblGrid>
              <a:tr h="640203">
                <a:tc>
                  <a:txBody>
                    <a:bodyPr/>
                    <a:lstStyle/>
                    <a:p>
                      <a:r>
                        <a:rPr lang="en-US" sz="3600" dirty="0"/>
                        <a:t>VALID</a:t>
                      </a:r>
                    </a:p>
                  </a:txBody>
                  <a:tcPr marL="91439" marR="91439" marT="45729" marB="45729"/>
                </a:tc>
                <a:tc>
                  <a:txBody>
                    <a:bodyPr/>
                    <a:lstStyle/>
                    <a:p>
                      <a:r>
                        <a:rPr lang="en-US" sz="3600" dirty="0"/>
                        <a:t>TIDAK VALID</a:t>
                      </a:r>
                    </a:p>
                  </a:txBody>
                  <a:tcPr marL="91439" marR="91439" marT="45729" marB="45729"/>
                </a:tc>
                <a:extLst>
                  <a:ext uri="{0D108BD9-81ED-4DB2-BD59-A6C34878D82A}">
                    <a16:rowId xmlns:a16="http://schemas.microsoft.com/office/drawing/2014/main" val="10000"/>
                  </a:ext>
                </a:extLst>
              </a:tr>
              <a:tr h="2652272">
                <a:tc>
                  <a:txBody>
                    <a:bodyPr/>
                    <a:lstStyle/>
                    <a:p>
                      <a:pPr>
                        <a:buFont typeface="Wingdings" pitchFamily="2" charset="2"/>
                        <a:buChar char="Ø"/>
                      </a:pPr>
                      <a:r>
                        <a:rPr lang="en-US" sz="2800" dirty="0"/>
                        <a:t>   </a:t>
                      </a:r>
                      <a:r>
                        <a:rPr lang="en-US" sz="2800" dirty="0" err="1"/>
                        <a:t>Jurnal</a:t>
                      </a:r>
                      <a:r>
                        <a:rPr lang="en-US" sz="2800" dirty="0"/>
                        <a:t> (reputable journal)</a:t>
                      </a:r>
                    </a:p>
                    <a:p>
                      <a:pPr>
                        <a:buFont typeface="Wingdings" pitchFamily="2" charset="2"/>
                        <a:buChar char="Ø"/>
                      </a:pPr>
                      <a:r>
                        <a:rPr lang="en-US" sz="2800" dirty="0"/>
                        <a:t>   Textbook</a:t>
                      </a:r>
                    </a:p>
                    <a:p>
                      <a:pPr>
                        <a:buFont typeface="Wingdings" pitchFamily="2" charset="2"/>
                        <a:buChar char="Ø"/>
                      </a:pPr>
                      <a:r>
                        <a:rPr lang="en-US" sz="2800" dirty="0"/>
                        <a:t>   </a:t>
                      </a:r>
                      <a:r>
                        <a:rPr lang="en-US" sz="2800" dirty="0" err="1"/>
                        <a:t>Buku</a:t>
                      </a:r>
                      <a:r>
                        <a:rPr lang="en-US" sz="2800" dirty="0"/>
                        <a:t> </a:t>
                      </a:r>
                      <a:r>
                        <a:rPr lang="en-US" sz="2800" dirty="0" err="1"/>
                        <a:t>tahunan</a:t>
                      </a:r>
                      <a:r>
                        <a:rPr lang="en-US" sz="2800" dirty="0"/>
                        <a:t>, </a:t>
                      </a:r>
                      <a:r>
                        <a:rPr lang="en-US" sz="2800" dirty="0" err="1"/>
                        <a:t>statistik</a:t>
                      </a:r>
                      <a:endParaRPr lang="en-US" sz="2800" dirty="0"/>
                    </a:p>
                    <a:p>
                      <a:pPr>
                        <a:buFont typeface="Wingdings" pitchFamily="2" charset="2"/>
                        <a:buChar char="Ø"/>
                      </a:pPr>
                      <a:r>
                        <a:rPr lang="en-US" sz="2800" dirty="0"/>
                        <a:t>   Recognized agency (WHO, ILO, UNEP, </a:t>
                      </a:r>
                      <a:r>
                        <a:rPr lang="en-US" sz="2800" dirty="0" err="1"/>
                        <a:t>dsb</a:t>
                      </a:r>
                      <a:r>
                        <a:rPr lang="en-US" sz="2800" dirty="0"/>
                        <a:t>)</a:t>
                      </a:r>
                    </a:p>
                  </a:txBody>
                  <a:tcPr marL="91439" marR="91439" marT="45729" marB="45729"/>
                </a:tc>
                <a:tc>
                  <a:txBody>
                    <a:bodyPr/>
                    <a:lstStyle/>
                    <a:p>
                      <a:pPr>
                        <a:buFont typeface="Wingdings" pitchFamily="2" charset="2"/>
                        <a:buChar char="Ø"/>
                      </a:pPr>
                      <a:r>
                        <a:rPr lang="en-US" sz="2800" dirty="0"/>
                        <a:t>   Wikipedia</a:t>
                      </a:r>
                    </a:p>
                    <a:p>
                      <a:pPr>
                        <a:buFont typeface="Wingdings" pitchFamily="2" charset="2"/>
                        <a:buChar char="Ø"/>
                      </a:pPr>
                      <a:r>
                        <a:rPr lang="en-US" sz="2800" dirty="0"/>
                        <a:t>   Blog-</a:t>
                      </a:r>
                      <a:r>
                        <a:rPr lang="en-US" sz="2800" dirty="0" err="1"/>
                        <a:t>blok</a:t>
                      </a:r>
                      <a:r>
                        <a:rPr lang="en-US" sz="2800" dirty="0"/>
                        <a:t> </a:t>
                      </a:r>
                      <a:r>
                        <a:rPr lang="en-US" sz="2800" dirty="0" err="1"/>
                        <a:t>pribadi</a:t>
                      </a:r>
                      <a:endParaRPr lang="en-US" sz="2800" dirty="0"/>
                    </a:p>
                    <a:p>
                      <a:pPr>
                        <a:buFont typeface="Wingdings" pitchFamily="2" charset="2"/>
                        <a:buChar char="Ø"/>
                      </a:pPr>
                      <a:r>
                        <a:rPr lang="en-US" sz="2800" dirty="0"/>
                        <a:t>   </a:t>
                      </a:r>
                      <a:r>
                        <a:rPr lang="en-US" sz="2800" dirty="0" err="1"/>
                        <a:t>Petunjuk</a:t>
                      </a:r>
                      <a:r>
                        <a:rPr lang="en-US" sz="2800" dirty="0"/>
                        <a:t> </a:t>
                      </a:r>
                      <a:r>
                        <a:rPr lang="en-US" sz="2800" dirty="0" err="1"/>
                        <a:t>praktikum</a:t>
                      </a:r>
                      <a:endParaRPr lang="en-US" sz="2800" dirty="0"/>
                    </a:p>
                    <a:p>
                      <a:pPr>
                        <a:buFont typeface="Wingdings" pitchFamily="2" charset="2"/>
                        <a:buChar char="Ø"/>
                      </a:pPr>
                      <a:r>
                        <a:rPr lang="en-US" sz="2800" dirty="0"/>
                        <a:t>  Non-recognized</a:t>
                      </a:r>
                      <a:r>
                        <a:rPr lang="en-US" sz="2800" baseline="0" dirty="0"/>
                        <a:t> agency</a:t>
                      </a:r>
                      <a:endParaRPr lang="en-US" sz="2800" dirty="0"/>
                    </a:p>
                  </a:txBody>
                  <a:tcPr marL="91439" marR="91439" marT="45729" marB="45729"/>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466D8028-AE96-33EF-D7BB-518C2D8FAC20}"/>
              </a:ext>
            </a:extLst>
          </p:cNvPr>
          <p:cNvSpPr>
            <a:spLocks noChangeArrowheads="1"/>
          </p:cNvSpPr>
          <p:nvPr/>
        </p:nvSpPr>
        <p:spPr bwMode="auto">
          <a:xfrm>
            <a:off x="428625" y="271463"/>
            <a:ext cx="8215313"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latin typeface="Arial" panose="020B0604020202020204" pitchFamily="34" charset="0"/>
              </a:rPr>
              <a:t>Tips mengembangkan topik penelitian</a:t>
            </a:r>
          </a:p>
          <a:p>
            <a:pPr>
              <a:spcBef>
                <a:spcPct val="0"/>
              </a:spcBef>
              <a:buFontTx/>
              <a:buNone/>
            </a:pPr>
            <a:endParaRPr lang="en-US" altLang="en-US" sz="2800" b="1">
              <a:latin typeface="Arial" panose="020B0604020202020204" pitchFamily="34" charset="0"/>
            </a:endParaRPr>
          </a:p>
          <a:p>
            <a:pPr>
              <a:lnSpc>
                <a:spcPct val="150000"/>
              </a:lnSpc>
              <a:spcBef>
                <a:spcPct val="0"/>
              </a:spcBef>
              <a:buFontTx/>
              <a:buNone/>
            </a:pPr>
            <a:endParaRPr lang="en-US" altLang="en-US" sz="2400" b="1">
              <a:latin typeface="Arial" panose="020B0604020202020204" pitchFamily="34" charset="0"/>
            </a:endParaRPr>
          </a:p>
          <a:p>
            <a:pPr>
              <a:lnSpc>
                <a:spcPct val="150000"/>
              </a:lnSpc>
              <a:spcBef>
                <a:spcPct val="0"/>
              </a:spcBef>
              <a:buFont typeface="Wingdings" panose="05000000000000000000" pitchFamily="2" charset="2"/>
              <a:buChar char="Ø"/>
            </a:pPr>
            <a:r>
              <a:rPr lang="en-US" altLang="en-US" sz="2400" b="1">
                <a:latin typeface="Arial" panose="020B0604020202020204" pitchFamily="34" charset="0"/>
              </a:rPr>
              <a:t>  Brainstorming</a:t>
            </a:r>
          </a:p>
          <a:p>
            <a:pPr>
              <a:lnSpc>
                <a:spcPct val="150000"/>
              </a:lnSpc>
              <a:spcBef>
                <a:spcPct val="0"/>
              </a:spcBef>
              <a:buFont typeface="Wingdings" panose="05000000000000000000" pitchFamily="2" charset="2"/>
              <a:buChar char="Ø"/>
            </a:pPr>
            <a:r>
              <a:rPr lang="en-US" altLang="en-US" sz="2400" b="1">
                <a:latin typeface="Arial" panose="020B0604020202020204" pitchFamily="34" charset="0"/>
              </a:rPr>
              <a:t>  Mendiskusikan ide dengan orang-orang yang dianggap mempunyai kompetensi</a:t>
            </a:r>
          </a:p>
          <a:p>
            <a:pPr>
              <a:lnSpc>
                <a:spcPct val="150000"/>
              </a:lnSpc>
              <a:spcBef>
                <a:spcPct val="0"/>
              </a:spcBef>
              <a:buFont typeface="Wingdings" panose="05000000000000000000" pitchFamily="2" charset="2"/>
              <a:buChar char="Ø"/>
            </a:pPr>
            <a:r>
              <a:rPr lang="en-US" altLang="en-US" sz="2400" b="1">
                <a:latin typeface="Arial" panose="020B0604020202020204" pitchFamily="34" charset="0"/>
              </a:rPr>
              <a:t>Penelurusuran literatur (ensiklopedia, textbook, journal, dsb)</a:t>
            </a:r>
          </a:p>
          <a:p>
            <a:pPr>
              <a:lnSpc>
                <a:spcPct val="150000"/>
              </a:lnSpc>
              <a:spcBef>
                <a:spcPct val="0"/>
              </a:spcBef>
              <a:buFont typeface="Wingdings" panose="05000000000000000000" pitchFamily="2" charset="2"/>
              <a:buChar char="Ø"/>
            </a:pPr>
            <a:r>
              <a:rPr lang="en-US" altLang="en-US" sz="2400" b="1">
                <a:latin typeface="Arial" panose="020B0604020202020204" pitchFamily="34" charset="0"/>
              </a:rPr>
              <a:t>  Memahami apa yang diharapkan/dibutuhkan masayarakat sekitar</a:t>
            </a:r>
          </a:p>
          <a:p>
            <a:pPr>
              <a:spcBef>
                <a:spcPct val="0"/>
              </a:spcBef>
              <a:buFontTx/>
              <a:buNone/>
            </a:pPr>
            <a:endParaRPr lang="en-US" altLang="en-US" sz="18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C437713-3764-356A-66BA-06BFCC51E967}"/>
              </a:ext>
            </a:extLst>
          </p:cNvPr>
          <p:cNvSpPr>
            <a:spLocks noGrp="1"/>
          </p:cNvSpPr>
          <p:nvPr>
            <p:ph type="title" idx="4294967295"/>
          </p:nvPr>
        </p:nvSpPr>
        <p:spPr/>
        <p:txBody>
          <a:bodyPr/>
          <a:lstStyle/>
          <a:p>
            <a:r>
              <a:rPr lang="en-US" altLang="en-US"/>
              <a:t>Prosess Penulisan dan upaya anti plagiat</a:t>
            </a:r>
          </a:p>
        </p:txBody>
      </p:sp>
      <p:sp>
        <p:nvSpPr>
          <p:cNvPr id="20483" name="Rectangle 5">
            <a:extLst>
              <a:ext uri="{FF2B5EF4-FFF2-40B4-BE49-F238E27FC236}">
                <a16:creationId xmlns:a16="http://schemas.microsoft.com/office/drawing/2014/main" id="{D4725ED2-0A3E-6CBA-5544-9969A7648FBF}"/>
              </a:ext>
            </a:extLst>
          </p:cNvPr>
          <p:cNvSpPr>
            <a:spLocks noChangeArrowheads="1"/>
          </p:cNvSpPr>
          <p:nvPr/>
        </p:nvSpPr>
        <p:spPr bwMode="auto">
          <a:xfrm>
            <a:off x="457200" y="1676400"/>
            <a:ext cx="2743200" cy="914400"/>
          </a:xfrm>
          <a:prstGeom prst="rect">
            <a:avLst/>
          </a:prstGeom>
          <a:solidFill>
            <a:srgbClr val="00CCFF">
              <a:alpha val="14117"/>
            </a:srgbClr>
          </a:solidFill>
          <a:ln w="222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31D51"/>
                </a:solidFill>
                <a:latin typeface="Gill Sans MT" panose="020B0502020104020203" pitchFamily="34" charset="0"/>
              </a:rPr>
              <a:t>MEMULAI</a:t>
            </a:r>
          </a:p>
          <a:p>
            <a:pPr eaLnBrk="1" hangingPunct="1">
              <a:spcBef>
                <a:spcPct val="0"/>
              </a:spcBef>
              <a:buFontTx/>
              <a:buNone/>
            </a:pPr>
            <a:r>
              <a:rPr lang="en-US" altLang="en-US" sz="1600">
                <a:solidFill>
                  <a:srgbClr val="031D51"/>
                </a:solidFill>
                <a:latin typeface="Gill Sans MT" panose="020B0502020104020203" pitchFamily="34" charset="0"/>
              </a:rPr>
              <a:t>Implementasi </a:t>
            </a:r>
            <a:r>
              <a:rPr lang="en-US" altLang="en-US" sz="1600" i="1">
                <a:solidFill>
                  <a:srgbClr val="031D51"/>
                </a:solidFill>
                <a:latin typeface="Gill Sans MT" panose="020B0502020104020203" pitchFamily="34" charset="0"/>
              </a:rPr>
              <a:t>state-of-the-art</a:t>
            </a:r>
            <a:endParaRPr lang="en-US" altLang="en-US" i="1">
              <a:latin typeface="Gill Sans MT" panose="020B0502020104020203" pitchFamily="34" charset="0"/>
            </a:endParaRPr>
          </a:p>
        </p:txBody>
      </p:sp>
      <p:sp>
        <p:nvSpPr>
          <p:cNvPr id="20484" name="Rectangle 6">
            <a:extLst>
              <a:ext uri="{FF2B5EF4-FFF2-40B4-BE49-F238E27FC236}">
                <a16:creationId xmlns:a16="http://schemas.microsoft.com/office/drawing/2014/main" id="{9BABC295-63C7-734D-EF1E-91D3825DC9DF}"/>
              </a:ext>
            </a:extLst>
          </p:cNvPr>
          <p:cNvSpPr>
            <a:spLocks noChangeArrowheads="1"/>
          </p:cNvSpPr>
          <p:nvPr/>
        </p:nvSpPr>
        <p:spPr bwMode="auto">
          <a:xfrm>
            <a:off x="3581400" y="1676400"/>
            <a:ext cx="2895600" cy="914400"/>
          </a:xfrm>
          <a:prstGeom prst="rect">
            <a:avLst/>
          </a:prstGeom>
          <a:solidFill>
            <a:srgbClr val="00CCFF">
              <a:alpha val="14117"/>
            </a:srgbClr>
          </a:solidFill>
          <a:ln w="222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31D51"/>
                </a:solidFill>
                <a:latin typeface="Gill Sans MT" panose="020B0502020104020203" pitchFamily="34" charset="0"/>
              </a:rPr>
              <a:t>PERENCANAAN</a:t>
            </a:r>
          </a:p>
          <a:p>
            <a:pPr eaLnBrk="1" hangingPunct="1">
              <a:spcBef>
                <a:spcPct val="0"/>
              </a:spcBef>
              <a:buFontTx/>
              <a:buNone/>
            </a:pPr>
            <a:r>
              <a:rPr lang="en-US" altLang="en-US" sz="1600">
                <a:solidFill>
                  <a:srgbClr val="031D51"/>
                </a:solidFill>
                <a:latin typeface="Gill Sans MT" panose="020B0502020104020203" pitchFamily="34" charset="0"/>
              </a:rPr>
              <a:t>Membuat Outline dari makalah </a:t>
            </a:r>
          </a:p>
          <a:p>
            <a:pPr eaLnBrk="1" hangingPunct="1">
              <a:spcBef>
                <a:spcPct val="0"/>
              </a:spcBef>
              <a:buFontTx/>
              <a:buNone/>
            </a:pPr>
            <a:r>
              <a:rPr lang="en-US" altLang="en-US" sz="1600">
                <a:solidFill>
                  <a:srgbClr val="031D51"/>
                </a:solidFill>
                <a:latin typeface="Gill Sans MT" panose="020B0502020104020203" pitchFamily="34" charset="0"/>
              </a:rPr>
              <a:t>secara deil</a:t>
            </a:r>
            <a:endParaRPr lang="en-US" altLang="en-US">
              <a:latin typeface="Gill Sans MT" panose="020B0502020104020203" pitchFamily="34" charset="0"/>
            </a:endParaRPr>
          </a:p>
        </p:txBody>
      </p:sp>
      <p:sp>
        <p:nvSpPr>
          <p:cNvPr id="20485" name="Line 7">
            <a:extLst>
              <a:ext uri="{FF2B5EF4-FFF2-40B4-BE49-F238E27FC236}">
                <a16:creationId xmlns:a16="http://schemas.microsoft.com/office/drawing/2014/main" id="{B7D1E247-232D-D9DC-F2A4-713FC92731D6}"/>
              </a:ext>
            </a:extLst>
          </p:cNvPr>
          <p:cNvSpPr>
            <a:spLocks noChangeShapeType="1"/>
          </p:cNvSpPr>
          <p:nvPr/>
        </p:nvSpPr>
        <p:spPr bwMode="auto">
          <a:xfrm>
            <a:off x="3213100" y="2133600"/>
            <a:ext cx="381000" cy="0"/>
          </a:xfrm>
          <a:prstGeom prst="line">
            <a:avLst/>
          </a:prstGeom>
          <a:noFill/>
          <a:ln w="50800">
            <a:solidFill>
              <a:schemeClr val="tx1"/>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486" name="Rectangle 9">
            <a:extLst>
              <a:ext uri="{FF2B5EF4-FFF2-40B4-BE49-F238E27FC236}">
                <a16:creationId xmlns:a16="http://schemas.microsoft.com/office/drawing/2014/main" id="{40BBE0A8-13C7-250D-64D7-B94C763A8B18}"/>
              </a:ext>
            </a:extLst>
          </p:cNvPr>
          <p:cNvSpPr>
            <a:spLocks noChangeArrowheads="1"/>
          </p:cNvSpPr>
          <p:nvPr/>
        </p:nvSpPr>
        <p:spPr bwMode="auto">
          <a:xfrm>
            <a:off x="6019800" y="3505200"/>
            <a:ext cx="3048000" cy="1143000"/>
          </a:xfrm>
          <a:prstGeom prst="rect">
            <a:avLst/>
          </a:prstGeom>
          <a:solidFill>
            <a:srgbClr val="00CCFF">
              <a:alpha val="14117"/>
            </a:srgbClr>
          </a:solidFill>
          <a:ln w="222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031D51"/>
                </a:solidFill>
                <a:latin typeface="Gill Sans MT" panose="020B0502020104020203" pitchFamily="34" charset="0"/>
              </a:rPr>
              <a:t>MENULIS</a:t>
            </a:r>
            <a:endParaRPr lang="en-US" altLang="en-US">
              <a:latin typeface="Gill Sans MT" panose="020B0502020104020203" pitchFamily="34" charset="0"/>
            </a:endParaRPr>
          </a:p>
        </p:txBody>
      </p:sp>
      <p:sp>
        <p:nvSpPr>
          <p:cNvPr id="20487" name="Rectangle 10">
            <a:extLst>
              <a:ext uri="{FF2B5EF4-FFF2-40B4-BE49-F238E27FC236}">
                <a16:creationId xmlns:a16="http://schemas.microsoft.com/office/drawing/2014/main" id="{B2F2F85B-F7FC-C1A0-132E-0F1251DBB86D}"/>
              </a:ext>
            </a:extLst>
          </p:cNvPr>
          <p:cNvSpPr>
            <a:spLocks noChangeArrowheads="1"/>
          </p:cNvSpPr>
          <p:nvPr/>
        </p:nvSpPr>
        <p:spPr bwMode="auto">
          <a:xfrm>
            <a:off x="457200" y="5334000"/>
            <a:ext cx="2895600" cy="914400"/>
          </a:xfrm>
          <a:prstGeom prst="rect">
            <a:avLst/>
          </a:prstGeom>
          <a:solidFill>
            <a:srgbClr val="00CCFF">
              <a:alpha val="14117"/>
            </a:srgbClr>
          </a:solidFill>
          <a:ln w="222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b="1">
              <a:solidFill>
                <a:srgbClr val="031D51"/>
              </a:solidFill>
              <a:latin typeface="Gill Sans MT" panose="020B0502020104020203" pitchFamily="34" charset="0"/>
            </a:endParaRPr>
          </a:p>
          <a:p>
            <a:pPr algn="ctr" eaLnBrk="1" hangingPunct="1">
              <a:spcBef>
                <a:spcPct val="0"/>
              </a:spcBef>
              <a:buFontTx/>
              <a:buNone/>
            </a:pPr>
            <a:endParaRPr lang="en-US" altLang="en-US" sz="1600" b="1">
              <a:solidFill>
                <a:srgbClr val="031D51"/>
              </a:solidFill>
              <a:latin typeface="Gill Sans MT" panose="020B0502020104020203" pitchFamily="34" charset="0"/>
            </a:endParaRPr>
          </a:p>
          <a:p>
            <a:pPr algn="ctr" eaLnBrk="1" hangingPunct="1">
              <a:spcBef>
                <a:spcPct val="0"/>
              </a:spcBef>
              <a:buFontTx/>
              <a:buNone/>
            </a:pPr>
            <a:r>
              <a:rPr lang="en-US" altLang="en-US" sz="1600" b="1">
                <a:solidFill>
                  <a:srgbClr val="031D51"/>
                </a:solidFill>
                <a:latin typeface="Gill Sans MT" panose="020B0502020104020203" pitchFamily="34" charset="0"/>
              </a:rPr>
              <a:t>PERBAIKAN &amp; </a:t>
            </a:r>
          </a:p>
          <a:p>
            <a:pPr algn="ctr" eaLnBrk="1" hangingPunct="1">
              <a:spcBef>
                <a:spcPct val="0"/>
              </a:spcBef>
              <a:buFontTx/>
              <a:buNone/>
            </a:pPr>
            <a:r>
              <a:rPr lang="en-US" altLang="en-US" sz="1600" b="1">
                <a:solidFill>
                  <a:srgbClr val="031D51"/>
                </a:solidFill>
                <a:latin typeface="Gill Sans MT" panose="020B0502020104020203" pitchFamily="34" charset="0"/>
              </a:rPr>
              <a:t>PENYEMPURNAAN</a:t>
            </a:r>
          </a:p>
          <a:p>
            <a:pPr lvl="1" algn="ctr" eaLnBrk="1" hangingPunct="1">
              <a:spcBef>
                <a:spcPct val="0"/>
              </a:spcBef>
              <a:buFontTx/>
              <a:buNone/>
            </a:pPr>
            <a:endParaRPr lang="en-US" altLang="en-US" sz="3200">
              <a:latin typeface="Gill Sans MT" panose="020B0502020104020203" pitchFamily="34" charset="0"/>
            </a:endParaRPr>
          </a:p>
        </p:txBody>
      </p:sp>
      <p:sp>
        <p:nvSpPr>
          <p:cNvPr id="20488" name="Rectangle 11">
            <a:extLst>
              <a:ext uri="{FF2B5EF4-FFF2-40B4-BE49-F238E27FC236}">
                <a16:creationId xmlns:a16="http://schemas.microsoft.com/office/drawing/2014/main" id="{DF36BA4D-86C6-90AE-0AAD-876C93A66895}"/>
              </a:ext>
            </a:extLst>
          </p:cNvPr>
          <p:cNvSpPr>
            <a:spLocks noChangeArrowheads="1"/>
          </p:cNvSpPr>
          <p:nvPr/>
        </p:nvSpPr>
        <p:spPr bwMode="auto">
          <a:xfrm>
            <a:off x="4038600" y="5334000"/>
            <a:ext cx="2895600" cy="914400"/>
          </a:xfrm>
          <a:prstGeom prst="rect">
            <a:avLst/>
          </a:prstGeom>
          <a:solidFill>
            <a:srgbClr val="00CCFF">
              <a:alpha val="14117"/>
            </a:srgbClr>
          </a:solidFill>
          <a:ln w="222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rgbClr val="031D51"/>
                </a:solidFill>
                <a:latin typeface="Gill Sans MT" panose="020B0502020104020203" pitchFamily="34" charset="0"/>
              </a:rPr>
              <a:t>CEK &amp; EDIT</a:t>
            </a:r>
          </a:p>
          <a:p>
            <a:pPr eaLnBrk="1" hangingPunct="1">
              <a:spcBef>
                <a:spcPct val="0"/>
              </a:spcBef>
              <a:buFontTx/>
              <a:buNone/>
            </a:pPr>
            <a:r>
              <a:rPr lang="en-US" altLang="en-US" sz="1600">
                <a:solidFill>
                  <a:srgbClr val="031D51"/>
                </a:solidFill>
                <a:latin typeface="Gill Sans MT" panose="020B0502020104020203" pitchFamily="34" charset="0"/>
              </a:rPr>
              <a:t>Organisasi, Komprehensifitas, </a:t>
            </a:r>
          </a:p>
          <a:p>
            <a:pPr eaLnBrk="1" hangingPunct="1">
              <a:spcBef>
                <a:spcPct val="0"/>
              </a:spcBef>
              <a:buFontTx/>
              <a:buNone/>
            </a:pPr>
            <a:r>
              <a:rPr lang="en-US" altLang="en-US" sz="1600">
                <a:solidFill>
                  <a:srgbClr val="031D51"/>
                </a:solidFill>
                <a:latin typeface="Gill Sans MT" panose="020B0502020104020203" pitchFamily="34" charset="0"/>
              </a:rPr>
              <a:t>Gambar/Tabel, referensi…dsb</a:t>
            </a:r>
            <a:endParaRPr lang="en-US" altLang="en-US">
              <a:latin typeface="Gill Sans MT" panose="020B0502020104020203" pitchFamily="34" charset="0"/>
            </a:endParaRPr>
          </a:p>
        </p:txBody>
      </p:sp>
      <p:sp>
        <p:nvSpPr>
          <p:cNvPr id="20489" name="Line 12">
            <a:extLst>
              <a:ext uri="{FF2B5EF4-FFF2-40B4-BE49-F238E27FC236}">
                <a16:creationId xmlns:a16="http://schemas.microsoft.com/office/drawing/2014/main" id="{DBC34452-BAD7-2142-2BA1-C3B580FE33F8}"/>
              </a:ext>
            </a:extLst>
          </p:cNvPr>
          <p:cNvSpPr>
            <a:spLocks noChangeShapeType="1"/>
          </p:cNvSpPr>
          <p:nvPr/>
        </p:nvSpPr>
        <p:spPr bwMode="auto">
          <a:xfrm flipH="1">
            <a:off x="3429000" y="5791200"/>
            <a:ext cx="533400" cy="0"/>
          </a:xfrm>
          <a:prstGeom prst="line">
            <a:avLst/>
          </a:prstGeom>
          <a:noFill/>
          <a:ln w="50800">
            <a:solidFill>
              <a:schemeClr val="tx1"/>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490" name="Rectangle 14">
            <a:extLst>
              <a:ext uri="{FF2B5EF4-FFF2-40B4-BE49-F238E27FC236}">
                <a16:creationId xmlns:a16="http://schemas.microsoft.com/office/drawing/2014/main" id="{2D78A95D-DFFB-5BEB-57B8-2E369EE5B9EB}"/>
              </a:ext>
            </a:extLst>
          </p:cNvPr>
          <p:cNvSpPr>
            <a:spLocks noChangeArrowheads="1"/>
          </p:cNvSpPr>
          <p:nvPr/>
        </p:nvSpPr>
        <p:spPr bwMode="auto">
          <a:xfrm>
            <a:off x="2057400" y="3505200"/>
            <a:ext cx="2590800" cy="914400"/>
          </a:xfrm>
          <a:prstGeom prst="rect">
            <a:avLst/>
          </a:prstGeom>
          <a:solidFill>
            <a:srgbClr val="993366">
              <a:alpha val="14117"/>
            </a:srgbClr>
          </a:solidFill>
          <a:ln w="28575">
            <a:solidFill>
              <a:srgbClr val="993366"/>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031D51"/>
                </a:solidFill>
                <a:latin typeface="Gill Sans MT" panose="020B0502020104020203" pitchFamily="34" charset="0"/>
              </a:rPr>
              <a:t>Kolega/sejawat</a:t>
            </a:r>
          </a:p>
        </p:txBody>
      </p:sp>
      <p:grpSp>
        <p:nvGrpSpPr>
          <p:cNvPr id="20491" name="Group 17">
            <a:extLst>
              <a:ext uri="{FF2B5EF4-FFF2-40B4-BE49-F238E27FC236}">
                <a16:creationId xmlns:a16="http://schemas.microsoft.com/office/drawing/2014/main" id="{282593DE-5F30-C8FB-F189-18ECEA3E1307}"/>
              </a:ext>
            </a:extLst>
          </p:cNvPr>
          <p:cNvGrpSpPr>
            <a:grpSpLocks/>
          </p:cNvGrpSpPr>
          <p:nvPr/>
        </p:nvGrpSpPr>
        <p:grpSpPr bwMode="auto">
          <a:xfrm>
            <a:off x="6553200" y="2174875"/>
            <a:ext cx="990600" cy="1066800"/>
            <a:chOff x="4032" y="1292"/>
            <a:chExt cx="576" cy="288"/>
          </a:xfrm>
        </p:grpSpPr>
        <p:sp>
          <p:nvSpPr>
            <p:cNvPr id="20510" name="Line 8">
              <a:extLst>
                <a:ext uri="{FF2B5EF4-FFF2-40B4-BE49-F238E27FC236}">
                  <a16:creationId xmlns:a16="http://schemas.microsoft.com/office/drawing/2014/main" id="{0EDE2168-754E-B269-B429-562E45C60495}"/>
                </a:ext>
              </a:extLst>
            </p:cNvPr>
            <p:cNvSpPr>
              <a:spLocks noChangeShapeType="1"/>
            </p:cNvSpPr>
            <p:nvPr/>
          </p:nvSpPr>
          <p:spPr bwMode="auto">
            <a:xfrm>
              <a:off x="4593" y="1292"/>
              <a:ext cx="0" cy="288"/>
            </a:xfrm>
            <a:prstGeom prst="line">
              <a:avLst/>
            </a:prstGeom>
            <a:noFill/>
            <a:ln w="50800">
              <a:solidFill>
                <a:schemeClr val="tx1"/>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11" name="Line 16">
              <a:extLst>
                <a:ext uri="{FF2B5EF4-FFF2-40B4-BE49-F238E27FC236}">
                  <a16:creationId xmlns:a16="http://schemas.microsoft.com/office/drawing/2014/main" id="{98BF9213-6625-C4A8-2AB7-C2E3CB0EEA17}"/>
                </a:ext>
              </a:extLst>
            </p:cNvPr>
            <p:cNvSpPr>
              <a:spLocks noChangeShapeType="1"/>
            </p:cNvSpPr>
            <p:nvPr/>
          </p:nvSpPr>
          <p:spPr bwMode="auto">
            <a:xfrm flipH="1">
              <a:off x="4032" y="1296"/>
              <a:ext cx="576" cy="0"/>
            </a:xfrm>
            <a:prstGeom prst="line">
              <a:avLst/>
            </a:prstGeom>
            <a:noFill/>
            <a:ln w="50800">
              <a:solidFill>
                <a:schemeClr val="tx1"/>
              </a:solidFill>
              <a:round/>
              <a:headEnd/>
              <a:tailEnd type="none"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2" name="Group 19">
            <a:extLst>
              <a:ext uri="{FF2B5EF4-FFF2-40B4-BE49-F238E27FC236}">
                <a16:creationId xmlns:a16="http://schemas.microsoft.com/office/drawing/2014/main" id="{F8F9710D-6885-8607-672A-A24E7D09DE8B}"/>
              </a:ext>
            </a:extLst>
          </p:cNvPr>
          <p:cNvGrpSpPr>
            <a:grpSpLocks/>
          </p:cNvGrpSpPr>
          <p:nvPr/>
        </p:nvGrpSpPr>
        <p:grpSpPr bwMode="auto">
          <a:xfrm>
            <a:off x="6934200" y="4800600"/>
            <a:ext cx="685800" cy="990600"/>
            <a:chOff x="3936" y="3423"/>
            <a:chExt cx="864" cy="240"/>
          </a:xfrm>
        </p:grpSpPr>
        <p:sp>
          <p:nvSpPr>
            <p:cNvPr id="20508" name="Line 15">
              <a:extLst>
                <a:ext uri="{FF2B5EF4-FFF2-40B4-BE49-F238E27FC236}">
                  <a16:creationId xmlns:a16="http://schemas.microsoft.com/office/drawing/2014/main" id="{D7557A6F-9208-BCB1-58DB-6400DA387876}"/>
                </a:ext>
              </a:extLst>
            </p:cNvPr>
            <p:cNvSpPr>
              <a:spLocks noChangeShapeType="1"/>
            </p:cNvSpPr>
            <p:nvPr/>
          </p:nvSpPr>
          <p:spPr bwMode="auto">
            <a:xfrm>
              <a:off x="4782" y="3423"/>
              <a:ext cx="0" cy="240"/>
            </a:xfrm>
            <a:prstGeom prst="line">
              <a:avLst/>
            </a:prstGeom>
            <a:noFill/>
            <a:ln w="50800">
              <a:solidFill>
                <a:schemeClr val="tx1"/>
              </a:solidFill>
              <a:round/>
              <a:headEnd/>
              <a:tailEnd type="none"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09" name="Line 18">
              <a:extLst>
                <a:ext uri="{FF2B5EF4-FFF2-40B4-BE49-F238E27FC236}">
                  <a16:creationId xmlns:a16="http://schemas.microsoft.com/office/drawing/2014/main" id="{5EC6EF71-6984-AB15-190A-1DBEC555C072}"/>
                </a:ext>
              </a:extLst>
            </p:cNvPr>
            <p:cNvSpPr>
              <a:spLocks noChangeShapeType="1"/>
            </p:cNvSpPr>
            <p:nvPr/>
          </p:nvSpPr>
          <p:spPr bwMode="auto">
            <a:xfrm flipH="1">
              <a:off x="3936" y="3648"/>
              <a:ext cx="864" cy="0"/>
            </a:xfrm>
            <a:prstGeom prst="line">
              <a:avLst/>
            </a:prstGeom>
            <a:noFill/>
            <a:ln w="50800">
              <a:solidFill>
                <a:schemeClr val="tx1"/>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3" name="Group 33">
            <a:extLst>
              <a:ext uri="{FF2B5EF4-FFF2-40B4-BE49-F238E27FC236}">
                <a16:creationId xmlns:a16="http://schemas.microsoft.com/office/drawing/2014/main" id="{5C38E0F1-A286-C6D8-0684-DFC94BD73713}"/>
              </a:ext>
            </a:extLst>
          </p:cNvPr>
          <p:cNvGrpSpPr>
            <a:grpSpLocks/>
          </p:cNvGrpSpPr>
          <p:nvPr/>
        </p:nvGrpSpPr>
        <p:grpSpPr bwMode="auto">
          <a:xfrm>
            <a:off x="1727200" y="2616200"/>
            <a:ext cx="1028700" cy="850900"/>
            <a:chOff x="1088" y="1648"/>
            <a:chExt cx="648" cy="536"/>
          </a:xfrm>
        </p:grpSpPr>
        <p:sp>
          <p:nvSpPr>
            <p:cNvPr id="20506" name="Line 21">
              <a:extLst>
                <a:ext uri="{FF2B5EF4-FFF2-40B4-BE49-F238E27FC236}">
                  <a16:creationId xmlns:a16="http://schemas.microsoft.com/office/drawing/2014/main" id="{6ADAB82E-8EB0-5C5E-64F2-41DEBBEBB6AB}"/>
                </a:ext>
              </a:extLst>
            </p:cNvPr>
            <p:cNvSpPr>
              <a:spLocks noChangeShapeType="1"/>
            </p:cNvSpPr>
            <p:nvPr/>
          </p:nvSpPr>
          <p:spPr bwMode="auto">
            <a:xfrm flipH="1" flipV="1">
              <a:off x="1088" y="1656"/>
              <a:ext cx="480" cy="528"/>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07" name="Line 22">
              <a:extLst>
                <a:ext uri="{FF2B5EF4-FFF2-40B4-BE49-F238E27FC236}">
                  <a16:creationId xmlns:a16="http://schemas.microsoft.com/office/drawing/2014/main" id="{178832B5-4A33-6C03-2D7E-7909F47437C3}"/>
                </a:ext>
              </a:extLst>
            </p:cNvPr>
            <p:cNvSpPr>
              <a:spLocks noChangeShapeType="1"/>
            </p:cNvSpPr>
            <p:nvPr/>
          </p:nvSpPr>
          <p:spPr bwMode="auto">
            <a:xfrm flipH="1" flipV="1">
              <a:off x="1256" y="1648"/>
              <a:ext cx="480" cy="528"/>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4" name="Group 34">
            <a:extLst>
              <a:ext uri="{FF2B5EF4-FFF2-40B4-BE49-F238E27FC236}">
                <a16:creationId xmlns:a16="http://schemas.microsoft.com/office/drawing/2014/main" id="{8E4FC93E-8268-ADB7-CFEE-FD228E456745}"/>
              </a:ext>
            </a:extLst>
          </p:cNvPr>
          <p:cNvGrpSpPr>
            <a:grpSpLocks/>
          </p:cNvGrpSpPr>
          <p:nvPr/>
        </p:nvGrpSpPr>
        <p:grpSpPr bwMode="auto">
          <a:xfrm>
            <a:off x="3441700" y="2641600"/>
            <a:ext cx="1130300" cy="787400"/>
            <a:chOff x="2168" y="1664"/>
            <a:chExt cx="712" cy="496"/>
          </a:xfrm>
        </p:grpSpPr>
        <p:sp>
          <p:nvSpPr>
            <p:cNvPr id="20504" name="Line 24">
              <a:extLst>
                <a:ext uri="{FF2B5EF4-FFF2-40B4-BE49-F238E27FC236}">
                  <a16:creationId xmlns:a16="http://schemas.microsoft.com/office/drawing/2014/main" id="{98853768-251E-22BB-124C-E56DE3251B99}"/>
                </a:ext>
              </a:extLst>
            </p:cNvPr>
            <p:cNvSpPr>
              <a:spLocks noChangeShapeType="1"/>
            </p:cNvSpPr>
            <p:nvPr/>
          </p:nvSpPr>
          <p:spPr bwMode="auto">
            <a:xfrm flipV="1">
              <a:off x="2352" y="1680"/>
              <a:ext cx="528"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05" name="Line 25">
              <a:extLst>
                <a:ext uri="{FF2B5EF4-FFF2-40B4-BE49-F238E27FC236}">
                  <a16:creationId xmlns:a16="http://schemas.microsoft.com/office/drawing/2014/main" id="{3296179F-FE95-2C3B-768B-6B5D20B7FCDB}"/>
                </a:ext>
              </a:extLst>
            </p:cNvPr>
            <p:cNvSpPr>
              <a:spLocks noChangeShapeType="1"/>
            </p:cNvSpPr>
            <p:nvPr/>
          </p:nvSpPr>
          <p:spPr bwMode="auto">
            <a:xfrm flipV="1">
              <a:off x="2168" y="1664"/>
              <a:ext cx="528"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5" name="Group 35">
            <a:extLst>
              <a:ext uri="{FF2B5EF4-FFF2-40B4-BE49-F238E27FC236}">
                <a16:creationId xmlns:a16="http://schemas.microsoft.com/office/drawing/2014/main" id="{A30E4E15-4BF7-C879-7452-FCC78D8A1907}"/>
              </a:ext>
            </a:extLst>
          </p:cNvPr>
          <p:cNvGrpSpPr>
            <a:grpSpLocks/>
          </p:cNvGrpSpPr>
          <p:nvPr/>
        </p:nvGrpSpPr>
        <p:grpSpPr bwMode="auto">
          <a:xfrm>
            <a:off x="4800600" y="3886200"/>
            <a:ext cx="1219200" cy="228600"/>
            <a:chOff x="3024" y="2448"/>
            <a:chExt cx="768" cy="144"/>
          </a:xfrm>
        </p:grpSpPr>
        <p:sp>
          <p:nvSpPr>
            <p:cNvPr id="20502" name="Line 26">
              <a:extLst>
                <a:ext uri="{FF2B5EF4-FFF2-40B4-BE49-F238E27FC236}">
                  <a16:creationId xmlns:a16="http://schemas.microsoft.com/office/drawing/2014/main" id="{EB2E7015-2DA3-2BE9-AFA4-4F6DFCDCCE4F}"/>
                </a:ext>
              </a:extLst>
            </p:cNvPr>
            <p:cNvSpPr>
              <a:spLocks noChangeShapeType="1"/>
            </p:cNvSpPr>
            <p:nvPr/>
          </p:nvSpPr>
          <p:spPr bwMode="auto">
            <a:xfrm flipV="1">
              <a:off x="3024" y="2448"/>
              <a:ext cx="768" cy="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03" name="Line 28">
              <a:extLst>
                <a:ext uri="{FF2B5EF4-FFF2-40B4-BE49-F238E27FC236}">
                  <a16:creationId xmlns:a16="http://schemas.microsoft.com/office/drawing/2014/main" id="{C06260EA-D6D3-4ED3-41EB-3843C14E71A4}"/>
                </a:ext>
              </a:extLst>
            </p:cNvPr>
            <p:cNvSpPr>
              <a:spLocks noChangeShapeType="1"/>
            </p:cNvSpPr>
            <p:nvPr/>
          </p:nvSpPr>
          <p:spPr bwMode="auto">
            <a:xfrm flipV="1">
              <a:off x="3024" y="2592"/>
              <a:ext cx="768" cy="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6" name="Group 36">
            <a:extLst>
              <a:ext uri="{FF2B5EF4-FFF2-40B4-BE49-F238E27FC236}">
                <a16:creationId xmlns:a16="http://schemas.microsoft.com/office/drawing/2014/main" id="{B3162C42-86A0-9C04-9635-0DFA57DAD1F4}"/>
              </a:ext>
            </a:extLst>
          </p:cNvPr>
          <p:cNvGrpSpPr>
            <a:grpSpLocks/>
          </p:cNvGrpSpPr>
          <p:nvPr/>
        </p:nvGrpSpPr>
        <p:grpSpPr bwMode="auto">
          <a:xfrm>
            <a:off x="3746500" y="4495800"/>
            <a:ext cx="1384300" cy="787400"/>
            <a:chOff x="2360" y="2832"/>
            <a:chExt cx="872" cy="496"/>
          </a:xfrm>
        </p:grpSpPr>
        <p:sp>
          <p:nvSpPr>
            <p:cNvPr id="20500" name="Line 29">
              <a:extLst>
                <a:ext uri="{FF2B5EF4-FFF2-40B4-BE49-F238E27FC236}">
                  <a16:creationId xmlns:a16="http://schemas.microsoft.com/office/drawing/2014/main" id="{0F30AC3E-76D8-31F6-DA02-A5F156B7F190}"/>
                </a:ext>
              </a:extLst>
            </p:cNvPr>
            <p:cNvSpPr>
              <a:spLocks noChangeShapeType="1"/>
            </p:cNvSpPr>
            <p:nvPr/>
          </p:nvSpPr>
          <p:spPr bwMode="auto">
            <a:xfrm>
              <a:off x="2560" y="2832"/>
              <a:ext cx="672"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501" name="Line 30">
              <a:extLst>
                <a:ext uri="{FF2B5EF4-FFF2-40B4-BE49-F238E27FC236}">
                  <a16:creationId xmlns:a16="http://schemas.microsoft.com/office/drawing/2014/main" id="{35B94FED-2D9B-D29A-8323-F49EE6B98EF0}"/>
                </a:ext>
              </a:extLst>
            </p:cNvPr>
            <p:cNvSpPr>
              <a:spLocks noChangeShapeType="1"/>
            </p:cNvSpPr>
            <p:nvPr/>
          </p:nvSpPr>
          <p:spPr bwMode="auto">
            <a:xfrm>
              <a:off x="2360" y="2848"/>
              <a:ext cx="672"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grpSp>
        <p:nvGrpSpPr>
          <p:cNvPr id="20497" name="Group 37">
            <a:extLst>
              <a:ext uri="{FF2B5EF4-FFF2-40B4-BE49-F238E27FC236}">
                <a16:creationId xmlns:a16="http://schemas.microsoft.com/office/drawing/2014/main" id="{83717844-ED0D-A3EF-910C-0ED506E6B2B5}"/>
              </a:ext>
            </a:extLst>
          </p:cNvPr>
          <p:cNvGrpSpPr>
            <a:grpSpLocks/>
          </p:cNvGrpSpPr>
          <p:nvPr/>
        </p:nvGrpSpPr>
        <p:grpSpPr bwMode="auto">
          <a:xfrm>
            <a:off x="1498600" y="4483100"/>
            <a:ext cx="1320800" cy="774700"/>
            <a:chOff x="944" y="2824"/>
            <a:chExt cx="832" cy="488"/>
          </a:xfrm>
        </p:grpSpPr>
        <p:sp>
          <p:nvSpPr>
            <p:cNvPr id="20498" name="Line 31">
              <a:extLst>
                <a:ext uri="{FF2B5EF4-FFF2-40B4-BE49-F238E27FC236}">
                  <a16:creationId xmlns:a16="http://schemas.microsoft.com/office/drawing/2014/main" id="{851FA921-D9EF-A70A-DCD1-004A31DA130E}"/>
                </a:ext>
              </a:extLst>
            </p:cNvPr>
            <p:cNvSpPr>
              <a:spLocks noChangeShapeType="1"/>
            </p:cNvSpPr>
            <p:nvPr/>
          </p:nvSpPr>
          <p:spPr bwMode="auto">
            <a:xfrm flipH="1">
              <a:off x="1152" y="2832"/>
              <a:ext cx="624"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sp>
          <p:nvSpPr>
            <p:cNvPr id="20499" name="Line 32">
              <a:extLst>
                <a:ext uri="{FF2B5EF4-FFF2-40B4-BE49-F238E27FC236}">
                  <a16:creationId xmlns:a16="http://schemas.microsoft.com/office/drawing/2014/main" id="{19591431-6F9F-BEA2-FA71-042C697DEE9B}"/>
                </a:ext>
              </a:extLst>
            </p:cNvPr>
            <p:cNvSpPr>
              <a:spLocks noChangeShapeType="1"/>
            </p:cNvSpPr>
            <p:nvPr/>
          </p:nvSpPr>
          <p:spPr bwMode="auto">
            <a:xfrm flipH="1">
              <a:off x="944" y="2824"/>
              <a:ext cx="624" cy="480"/>
            </a:xfrm>
            <a:prstGeom prst="line">
              <a:avLst/>
            </a:prstGeom>
            <a:noFill/>
            <a:ln w="50800">
              <a:solidFill>
                <a:srgbClr val="993366"/>
              </a:solidFill>
              <a:round/>
              <a:headEnd/>
              <a:tailEnd type="arrow" w="lg" len="sm"/>
            </a:ln>
            <a:extLst>
              <a:ext uri="{909E8E84-426E-40DD-AFC4-6F175D3DCCD1}">
                <a14:hiddenFill xmlns:a14="http://schemas.microsoft.com/office/drawing/2010/main">
                  <a:noFill/>
                </a14:hiddenFill>
              </a:ext>
            </a:extLst>
          </p:spPr>
          <p:txBody>
            <a:bodyPr wrap="none" anchor="ctr"/>
            <a:lstStyle/>
            <a:p>
              <a:endParaRPr lang="en-ID"/>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21DE1CAB-D21D-A649-70B1-3A12D7C5B559}"/>
              </a:ext>
            </a:extLst>
          </p:cNvPr>
          <p:cNvSpPr>
            <a:spLocks noGrp="1"/>
          </p:cNvSpPr>
          <p:nvPr>
            <p:ph sz="quarter" idx="1"/>
          </p:nvPr>
        </p:nvSpPr>
        <p:spPr>
          <a:xfrm>
            <a:off x="238125" y="214313"/>
            <a:ext cx="8715375" cy="4873625"/>
          </a:xfrm>
        </p:spPr>
        <p:txBody>
          <a:bodyPr/>
          <a:lstStyle/>
          <a:p>
            <a:pPr algn="r">
              <a:buFont typeface="Wingdings" panose="05000000000000000000" pitchFamily="2" charset="2"/>
              <a:buNone/>
            </a:pPr>
            <a:r>
              <a:rPr lang="en-US" altLang="en-US" sz="5400" b="1">
                <a:solidFill>
                  <a:srgbClr val="FF0000"/>
                </a:solidFill>
                <a:cs typeface="Calibri" panose="020F0502020204030204" pitchFamily="34" charset="0"/>
              </a:rPr>
              <a:t>Plagiarisme  pengarang  (</a:t>
            </a:r>
            <a:r>
              <a:rPr lang="en-US" altLang="en-US" sz="5400" b="1" i="1">
                <a:solidFill>
                  <a:srgbClr val="FF0000"/>
                </a:solidFill>
                <a:cs typeface="Calibri" panose="020F0502020204030204" pitchFamily="34" charset="0"/>
              </a:rPr>
              <a:t>Authorship</a:t>
            </a:r>
            <a:r>
              <a:rPr lang="en-US" altLang="en-US" sz="5400" b="1">
                <a:solidFill>
                  <a:srgbClr val="FF0000"/>
                </a:solidFill>
                <a:cs typeface="Calibri" panose="020F0502020204030204" pitchFamily="34" charset="0"/>
              </a:rPr>
              <a:t>)</a:t>
            </a:r>
          </a:p>
          <a:p>
            <a:pPr algn="r">
              <a:buFont typeface="Wingdings" panose="05000000000000000000" pitchFamily="2" charset="2"/>
              <a:buNone/>
            </a:pPr>
            <a:endParaRPr lang="en-US" altLang="en-US" sz="4400" b="1">
              <a:cs typeface="Calibri" panose="020F0502020204030204" pitchFamily="34" charset="0"/>
            </a:endParaRPr>
          </a:p>
          <a:p>
            <a:pPr>
              <a:buFont typeface="Wingdings" panose="05000000000000000000" pitchFamily="2" charset="2"/>
              <a:buChar char="Ø"/>
            </a:pPr>
            <a:r>
              <a:rPr lang="en-US" altLang="en-US">
                <a:cs typeface="Calibri" panose="020F0502020204030204" pitchFamily="34" charset="0"/>
              </a:rPr>
              <a:t>   Menjiplak karya orang lain (meliputi ide, tata tulis, dsb.)</a:t>
            </a:r>
          </a:p>
          <a:p>
            <a:pPr>
              <a:buFont typeface="Wingdings" panose="05000000000000000000" pitchFamily="2" charset="2"/>
              <a:buChar char="Ø"/>
            </a:pPr>
            <a:endParaRPr lang="en-US" altLang="en-US">
              <a:cs typeface="Calibri" panose="020F0502020204030204" pitchFamily="34" charset="0"/>
            </a:endParaRPr>
          </a:p>
          <a:p>
            <a:pPr>
              <a:buFont typeface="Wingdings" panose="05000000000000000000" pitchFamily="2" charset="2"/>
              <a:buChar char="Ø"/>
            </a:pPr>
            <a:r>
              <a:rPr lang="en-US" altLang="en-US">
                <a:cs typeface="Calibri" panose="020F0502020204030204" pitchFamily="34" charset="0"/>
              </a:rPr>
              <a:t>Mengirimkanmakalah pada suatu publikasi ilmiah atau kegiatan akademik lannya dan mengaku sebagai pembuat makalah tersebut</a:t>
            </a:r>
          </a:p>
          <a:p>
            <a:pPr lvl="1">
              <a:buFont typeface="Arial" panose="020B0604020202020204" pitchFamily="34" charset="0"/>
              <a:buNone/>
            </a:pPr>
            <a:r>
              <a:rPr lang="en-US" altLang="en-US" sz="3200">
                <a:cs typeface="Calibri" panose="020F0502020204030204" pitchFamily="34" charset="0"/>
              </a:rPr>
              <a:t>   </a:t>
            </a:r>
          </a:p>
        </p:txBody>
      </p:sp>
      <p:sp>
        <p:nvSpPr>
          <p:cNvPr id="6" name="Title 1">
            <a:extLst>
              <a:ext uri="{FF2B5EF4-FFF2-40B4-BE49-F238E27FC236}">
                <a16:creationId xmlns:a16="http://schemas.microsoft.com/office/drawing/2014/main" id="{B693DA80-7682-16FF-C992-7DD5E12C498D}"/>
              </a:ext>
            </a:extLst>
          </p:cNvPr>
          <p:cNvSpPr txBox="1">
            <a:spLocks/>
          </p:cNvSpPr>
          <p:nvPr/>
        </p:nvSpPr>
        <p:spPr bwMode="auto">
          <a:xfrm>
            <a:off x="115888" y="144463"/>
            <a:ext cx="1757362" cy="1143000"/>
          </a:xfrm>
          <a:prstGeom prst="rect">
            <a:avLst/>
          </a:prstGeom>
          <a:solidFill>
            <a:schemeClr val="accent2">
              <a:lumMod val="60000"/>
              <a:lumOff val="40000"/>
            </a:schemeClr>
          </a:solidFill>
          <a:ln w="9525">
            <a:noFill/>
            <a:miter lim="800000"/>
            <a:headEnd/>
            <a:tailEnd/>
          </a:ln>
        </p:spPr>
        <p:txBody>
          <a:bodyPr anchor="ctr"/>
          <a:lstStyle/>
          <a:p>
            <a:pPr algn="ctr" fontAlgn="auto">
              <a:spcAft>
                <a:spcPts val="0"/>
              </a:spcAft>
              <a:defRPr/>
            </a:pPr>
            <a:r>
              <a:rPr lang="en-US" sz="4400" dirty="0" err="1">
                <a:latin typeface="+mj-lt"/>
                <a:ea typeface="+mj-ea"/>
                <a:cs typeface="+mj-cs"/>
              </a:rPr>
              <a:t>Tipe</a:t>
            </a:r>
            <a:r>
              <a:rPr lang="en-US" sz="4400" dirty="0">
                <a:latin typeface="+mj-lt"/>
                <a:ea typeface="+mj-ea"/>
                <a:cs typeface="+mj-cs"/>
              </a:rPr>
              <a:t> 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91E4E424-3E64-80B9-D6A4-2F6A27887293}"/>
              </a:ext>
            </a:extLst>
          </p:cNvPr>
          <p:cNvSpPr>
            <a:spLocks noGrp="1"/>
          </p:cNvSpPr>
          <p:nvPr>
            <p:ph type="body" idx="2"/>
          </p:nvPr>
        </p:nvSpPr>
        <p:spPr>
          <a:xfrm>
            <a:off x="1928813" y="228600"/>
            <a:ext cx="7215187" cy="3843338"/>
          </a:xfrm>
        </p:spPr>
        <p:txBody>
          <a:bodyPr/>
          <a:lstStyle/>
          <a:p>
            <a:pPr>
              <a:buFont typeface="Wingdings" panose="05000000000000000000" pitchFamily="2" charset="2"/>
              <a:buNone/>
            </a:pPr>
            <a:r>
              <a:rPr lang="en-US" altLang="en-US" sz="5400" b="1">
                <a:solidFill>
                  <a:srgbClr val="FF0000"/>
                </a:solidFill>
                <a:cs typeface="Times New Roman" panose="02020603050405020304" pitchFamily="18" charset="0"/>
              </a:rPr>
              <a:t>Plagiarisme diri sendiri</a:t>
            </a:r>
          </a:p>
          <a:p>
            <a:pPr>
              <a:buFont typeface="Wingdings" panose="05000000000000000000" pitchFamily="2" charset="2"/>
              <a:buNone/>
            </a:pPr>
            <a:endParaRPr lang="en-US" altLang="en-US" sz="3600" b="1">
              <a:solidFill>
                <a:srgbClr val="FF0000"/>
              </a:solidFill>
              <a:cs typeface="Times New Roman" panose="02020603050405020304" pitchFamily="18" charset="0"/>
            </a:endParaRPr>
          </a:p>
          <a:p>
            <a:pPr marL="639763" lvl="1" indent="-273050">
              <a:buFont typeface="Arial" panose="020B0604020202020204" pitchFamily="34" charset="0"/>
              <a:buChar char="•"/>
            </a:pPr>
            <a:r>
              <a:rPr lang="en-US" altLang="en-US" sz="3600" i="1">
                <a:cs typeface="Times New Roman" panose="02020603050405020304" pitchFamily="18" charset="0"/>
              </a:rPr>
              <a:t>Self plagiarism</a:t>
            </a:r>
            <a:r>
              <a:rPr lang="en-US" altLang="en-US" sz="3600">
                <a:cs typeface="Times New Roman" panose="02020603050405020304" pitchFamily="18" charset="0"/>
              </a:rPr>
              <a:t>,  </a:t>
            </a:r>
            <a:r>
              <a:rPr lang="en-US" altLang="en-US" sz="3600" i="1">
                <a:cs typeface="Times New Roman" panose="02020603050405020304" pitchFamily="18" charset="0"/>
              </a:rPr>
              <a:t>academic fraud </a:t>
            </a:r>
          </a:p>
          <a:p>
            <a:pPr marL="639763" lvl="1" indent="-273050">
              <a:buFont typeface="Arial" panose="020B0604020202020204" pitchFamily="34" charset="0"/>
              <a:buChar char="•"/>
            </a:pPr>
            <a:r>
              <a:rPr lang="en-US" altLang="en-US" sz="3600">
                <a:cs typeface="Times New Roman" panose="02020603050405020304" pitchFamily="18" charset="0"/>
              </a:rPr>
              <a:t>Re-publish; menggunakan mater-materi yang sudah dipublikasi untuk dipublikasikan lagi</a:t>
            </a:r>
          </a:p>
          <a:p>
            <a:pPr marL="639763" lvl="1" indent="-273050">
              <a:buFont typeface="Wingdings 2" panose="05020102010507070707" pitchFamily="18" charset="2"/>
              <a:buNone/>
            </a:pPr>
            <a:endParaRPr lang="en-US" altLang="en-US" sz="3200">
              <a:cs typeface="Times New Roman" panose="02020603050405020304" pitchFamily="18" charset="0"/>
            </a:endParaRPr>
          </a:p>
          <a:p>
            <a:pPr marL="639763" lvl="1" indent="-273050"/>
            <a:r>
              <a:rPr lang="en-US" altLang="en-US" sz="3200">
                <a:cs typeface="Times New Roman" panose="02020603050405020304" pitchFamily="18" charset="0"/>
              </a:rPr>
              <a:t> </a:t>
            </a:r>
            <a:endParaRPr lang="en-US" altLang="en-US" sz="3200"/>
          </a:p>
        </p:txBody>
      </p:sp>
      <p:sp>
        <p:nvSpPr>
          <p:cNvPr id="4" name="Title 1">
            <a:extLst>
              <a:ext uri="{FF2B5EF4-FFF2-40B4-BE49-F238E27FC236}">
                <a16:creationId xmlns:a16="http://schemas.microsoft.com/office/drawing/2014/main" id="{CE5D35B6-EEAC-D0C2-1B2B-CA61FA97AABA}"/>
              </a:ext>
            </a:extLst>
          </p:cNvPr>
          <p:cNvSpPr txBox="1">
            <a:spLocks/>
          </p:cNvSpPr>
          <p:nvPr/>
        </p:nvSpPr>
        <p:spPr bwMode="auto">
          <a:xfrm>
            <a:off x="115888" y="144463"/>
            <a:ext cx="1757362" cy="1143000"/>
          </a:xfrm>
          <a:prstGeom prst="rect">
            <a:avLst/>
          </a:prstGeom>
          <a:solidFill>
            <a:schemeClr val="accent2">
              <a:lumMod val="60000"/>
              <a:lumOff val="40000"/>
            </a:schemeClr>
          </a:solidFill>
          <a:ln w="9525">
            <a:noFill/>
            <a:miter lim="800000"/>
            <a:headEnd/>
            <a:tailEnd/>
          </a:ln>
        </p:spPr>
        <p:txBody>
          <a:bodyPr anchor="ctr"/>
          <a:lstStyle/>
          <a:p>
            <a:pPr algn="ctr" fontAlgn="auto">
              <a:spcAft>
                <a:spcPts val="0"/>
              </a:spcAft>
              <a:defRPr/>
            </a:pPr>
            <a:r>
              <a:rPr lang="en-US" sz="4400" dirty="0" err="1">
                <a:latin typeface="+mj-lt"/>
                <a:ea typeface="+mj-ea"/>
                <a:cs typeface="+mj-cs"/>
              </a:rPr>
              <a:t>Tipe</a:t>
            </a:r>
            <a:r>
              <a:rPr lang="en-US" sz="4400" dirty="0">
                <a:latin typeface="+mj-lt"/>
                <a:ea typeface="+mj-ea"/>
                <a:cs typeface="+mj-cs"/>
              </a:rPr>
              <a:t> 5</a:t>
            </a:r>
          </a:p>
        </p:txBody>
      </p:sp>
      <p:sp>
        <p:nvSpPr>
          <p:cNvPr id="5" name="Rounded Rectangle 4">
            <a:extLst>
              <a:ext uri="{FF2B5EF4-FFF2-40B4-BE49-F238E27FC236}">
                <a16:creationId xmlns:a16="http://schemas.microsoft.com/office/drawing/2014/main" id="{0633AB42-F2B6-390C-E87F-D85BD611B208}"/>
              </a:ext>
            </a:extLst>
          </p:cNvPr>
          <p:cNvSpPr/>
          <p:nvPr/>
        </p:nvSpPr>
        <p:spPr>
          <a:xfrm>
            <a:off x="285750" y="4572000"/>
            <a:ext cx="3071813" cy="1500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Naskah</a:t>
            </a:r>
            <a:r>
              <a:rPr lang="en-US" sz="2800" b="1" dirty="0">
                <a:solidFill>
                  <a:srgbClr val="FF0000"/>
                </a:solidFill>
              </a:rPr>
              <a:t> </a:t>
            </a:r>
            <a:r>
              <a:rPr lang="en-US" sz="2800" b="1" dirty="0" err="1">
                <a:solidFill>
                  <a:srgbClr val="FF0000"/>
                </a:solidFill>
              </a:rPr>
              <a:t>sudah</a:t>
            </a:r>
            <a:r>
              <a:rPr lang="en-US" sz="2800" b="1" dirty="0">
                <a:solidFill>
                  <a:srgbClr val="FF0000"/>
                </a:solidFill>
              </a:rPr>
              <a:t> </a:t>
            </a:r>
            <a:r>
              <a:rPr lang="en-US" sz="2800" b="1" dirty="0" err="1">
                <a:solidFill>
                  <a:srgbClr val="FF0000"/>
                </a:solidFill>
              </a:rPr>
              <a:t>dipublikasi</a:t>
            </a:r>
            <a:r>
              <a:rPr lang="en-US" sz="2800" b="1" dirty="0">
                <a:solidFill>
                  <a:srgbClr val="FF0000"/>
                </a:solidFill>
              </a:rPr>
              <a:t> </a:t>
            </a:r>
            <a:r>
              <a:rPr lang="en-US" sz="2800" b="1" dirty="0" err="1">
                <a:solidFill>
                  <a:srgbClr val="FF0000"/>
                </a:solidFill>
              </a:rPr>
              <a:t>dalam</a:t>
            </a:r>
            <a:r>
              <a:rPr lang="en-US" sz="2800" b="1" dirty="0">
                <a:solidFill>
                  <a:srgbClr val="FF0000"/>
                </a:solidFill>
              </a:rPr>
              <a:t> Proceeding</a:t>
            </a:r>
          </a:p>
        </p:txBody>
      </p:sp>
      <p:sp>
        <p:nvSpPr>
          <p:cNvPr id="6" name="Right Arrow 5">
            <a:extLst>
              <a:ext uri="{FF2B5EF4-FFF2-40B4-BE49-F238E27FC236}">
                <a16:creationId xmlns:a16="http://schemas.microsoft.com/office/drawing/2014/main" id="{71B55346-9368-DE0E-DF06-6D33A374DF57}"/>
              </a:ext>
            </a:extLst>
          </p:cNvPr>
          <p:cNvSpPr/>
          <p:nvPr/>
        </p:nvSpPr>
        <p:spPr>
          <a:xfrm>
            <a:off x="3643313" y="4714875"/>
            <a:ext cx="1857375"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ounded Rectangle 6">
            <a:extLst>
              <a:ext uri="{FF2B5EF4-FFF2-40B4-BE49-F238E27FC236}">
                <a16:creationId xmlns:a16="http://schemas.microsoft.com/office/drawing/2014/main" id="{79E2FDA7-A844-2608-7320-6DD5B8A43C87}"/>
              </a:ext>
            </a:extLst>
          </p:cNvPr>
          <p:cNvSpPr/>
          <p:nvPr/>
        </p:nvSpPr>
        <p:spPr>
          <a:xfrm>
            <a:off x="5572125" y="4572000"/>
            <a:ext cx="3071813" cy="1500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Ditulis</a:t>
            </a:r>
            <a:r>
              <a:rPr lang="en-US" sz="2800" b="1" dirty="0">
                <a:solidFill>
                  <a:srgbClr val="FF0000"/>
                </a:solidFill>
              </a:rPr>
              <a:t> </a:t>
            </a:r>
            <a:r>
              <a:rPr lang="en-US" sz="2800" b="1" dirty="0" err="1">
                <a:solidFill>
                  <a:srgbClr val="FF0000"/>
                </a:solidFill>
              </a:rPr>
              <a:t>dan</a:t>
            </a:r>
            <a:r>
              <a:rPr lang="en-US" sz="2800" b="1" dirty="0">
                <a:solidFill>
                  <a:srgbClr val="FF0000"/>
                </a:solidFill>
              </a:rPr>
              <a:t> </a:t>
            </a:r>
            <a:r>
              <a:rPr lang="en-US" sz="2800" b="1" dirty="0" err="1">
                <a:solidFill>
                  <a:srgbClr val="FF0000"/>
                </a:solidFill>
              </a:rPr>
              <a:t>diterbitkan</a:t>
            </a:r>
            <a:r>
              <a:rPr lang="en-US" sz="2800" b="1" dirty="0">
                <a:solidFill>
                  <a:srgbClr val="FF0000"/>
                </a:solidFill>
              </a:rPr>
              <a:t> </a:t>
            </a:r>
            <a:r>
              <a:rPr lang="en-US" sz="2800" b="1" dirty="0" err="1">
                <a:solidFill>
                  <a:srgbClr val="FF0000"/>
                </a:solidFill>
              </a:rPr>
              <a:t>dalam</a:t>
            </a:r>
            <a:r>
              <a:rPr lang="en-US" sz="2800" b="1" dirty="0">
                <a:solidFill>
                  <a:srgbClr val="FF0000"/>
                </a:solidFill>
              </a:rPr>
              <a:t> </a:t>
            </a:r>
            <a:r>
              <a:rPr lang="en-US" sz="2800" b="1" dirty="0" err="1">
                <a:solidFill>
                  <a:srgbClr val="FF0000"/>
                </a:solidFill>
              </a:rPr>
              <a:t>jurnal</a:t>
            </a:r>
            <a:r>
              <a:rPr lang="en-US" sz="2800" b="1" dirty="0">
                <a:solidFill>
                  <a:srgbClr val="FF0000"/>
                </a:solidFill>
              </a:rPr>
              <a:t> </a:t>
            </a:r>
            <a:r>
              <a:rPr lang="en-US" sz="2800" b="1" dirty="0" err="1">
                <a:solidFill>
                  <a:srgbClr val="FF0000"/>
                </a:solidFill>
              </a:rPr>
              <a:t>ilmiah</a:t>
            </a:r>
            <a:endParaRPr lang="en-US" sz="2800" b="1" dirty="0">
              <a:solidFill>
                <a:srgbClr val="FF0000"/>
              </a:solidFill>
            </a:endParaRPr>
          </a:p>
        </p:txBody>
      </p:sp>
      <p:cxnSp>
        <p:nvCxnSpPr>
          <p:cNvPr id="9" name="Straight Connector 8">
            <a:extLst>
              <a:ext uri="{FF2B5EF4-FFF2-40B4-BE49-F238E27FC236}">
                <a16:creationId xmlns:a16="http://schemas.microsoft.com/office/drawing/2014/main" id="{5A9CCA3A-5C73-5957-4BC1-A5D213922489}"/>
              </a:ext>
            </a:extLst>
          </p:cNvPr>
          <p:cNvCxnSpPr/>
          <p:nvPr/>
        </p:nvCxnSpPr>
        <p:spPr>
          <a:xfrm rot="16200000" flipH="1">
            <a:off x="3536157" y="4679156"/>
            <a:ext cx="1714500" cy="1214437"/>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F3901FF2-7408-890E-D6B2-964978279F06}"/>
              </a:ext>
            </a:extLst>
          </p:cNvPr>
          <p:cNvCxnSpPr/>
          <p:nvPr/>
        </p:nvCxnSpPr>
        <p:spPr>
          <a:xfrm rot="5400000">
            <a:off x="3571876" y="4714875"/>
            <a:ext cx="1643062" cy="1214437"/>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6FC3A51-47AF-A0AB-566F-D0AA5A106B67}"/>
              </a:ext>
            </a:extLst>
          </p:cNvPr>
          <p:cNvSpPr>
            <a:spLocks noGrp="1"/>
          </p:cNvSpPr>
          <p:nvPr>
            <p:ph type="title"/>
          </p:nvPr>
        </p:nvSpPr>
        <p:spPr/>
        <p:txBody>
          <a:bodyPr/>
          <a:lstStyle/>
          <a:p>
            <a:r>
              <a:rPr lang="en-US" altLang="en-US"/>
              <a:t>Norma, Nilai nilai  &amp; Plagiarisme: Bagaimana menghindari </a:t>
            </a:r>
          </a:p>
        </p:txBody>
      </p:sp>
      <p:graphicFrame>
        <p:nvGraphicFramePr>
          <p:cNvPr id="4" name="Diagram 3">
            <a:extLst>
              <a:ext uri="{FF2B5EF4-FFF2-40B4-BE49-F238E27FC236}">
                <a16:creationId xmlns:a16="http://schemas.microsoft.com/office/drawing/2014/main" id="{33E5FCCE-E7CD-3B80-1103-86983930CC29}"/>
              </a:ext>
            </a:extLst>
          </p:cNvPr>
          <p:cNvGraphicFramePr/>
          <p:nvPr/>
        </p:nvGraphicFramePr>
        <p:xfrm>
          <a:off x="1500166" y="1500174"/>
          <a:ext cx="7143800" cy="492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extLst>
              <a:ext uri="{FF2B5EF4-FFF2-40B4-BE49-F238E27FC236}">
                <a16:creationId xmlns:a16="http://schemas.microsoft.com/office/drawing/2014/main" id="{34975B90-A3A0-8A93-CC94-08847AEEBA27}"/>
              </a:ext>
            </a:extLst>
          </p:cNvPr>
          <p:cNvSpPr/>
          <p:nvPr/>
        </p:nvSpPr>
        <p:spPr>
          <a:xfrm>
            <a:off x="428625" y="2500313"/>
            <a:ext cx="1857375" cy="3071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dirty="0"/>
              <a:t>PRAKTEK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77923D-EE67-C862-81C7-1D05AC409358}"/>
              </a:ext>
            </a:extLst>
          </p:cNvPr>
          <p:cNvSpPr>
            <a:spLocks noGrp="1"/>
          </p:cNvSpPr>
          <p:nvPr>
            <p:ph type="body" sz="half" idx="2"/>
          </p:nvPr>
        </p:nvSpPr>
        <p:spPr>
          <a:xfrm>
            <a:off x="428625" y="357188"/>
            <a:ext cx="8115300" cy="1422400"/>
          </a:xfrm>
          <a:solidFill>
            <a:schemeClr val="bg2">
              <a:lumMod val="90000"/>
            </a:schemeClr>
          </a:solidFill>
        </p:spPr>
        <p:txBody>
          <a:bodyPr/>
          <a:lstStyle/>
          <a:p>
            <a:pPr algn="ctr">
              <a:buFont typeface="Arial" charset="0"/>
              <a:buNone/>
              <a:defRPr/>
            </a:pPr>
            <a:r>
              <a:rPr lang="en-US" sz="4400" dirty="0"/>
              <a:t>MENGAPA TERJADI SELF PLAGIARISM</a:t>
            </a:r>
          </a:p>
        </p:txBody>
      </p:sp>
      <p:sp>
        <p:nvSpPr>
          <p:cNvPr id="5" name="Text Placeholder 3">
            <a:extLst>
              <a:ext uri="{FF2B5EF4-FFF2-40B4-BE49-F238E27FC236}">
                <a16:creationId xmlns:a16="http://schemas.microsoft.com/office/drawing/2014/main" id="{BCDC3440-2209-1459-8D8E-D0AA24CE4A76}"/>
              </a:ext>
            </a:extLst>
          </p:cNvPr>
          <p:cNvSpPr txBox="1">
            <a:spLocks/>
          </p:cNvSpPr>
          <p:nvPr/>
        </p:nvSpPr>
        <p:spPr bwMode="auto">
          <a:xfrm>
            <a:off x="642938" y="2357438"/>
            <a:ext cx="8115300" cy="3643312"/>
          </a:xfrm>
          <a:prstGeom prst="rect">
            <a:avLst/>
          </a:prstGeom>
          <a:noFill/>
          <a:ln w="9525">
            <a:noFill/>
            <a:miter lim="800000"/>
            <a:headEnd/>
            <a:tailEnd/>
          </a:ln>
        </p:spPr>
        <p:txBody>
          <a:bodyPr/>
          <a:lstStyle/>
          <a:p>
            <a:pPr>
              <a:spcBef>
                <a:spcPct val="20000"/>
              </a:spcBef>
              <a:buFont typeface="Wingdings" pitchFamily="2" charset="2"/>
              <a:buChar char="Ø"/>
              <a:defRPr/>
            </a:pPr>
            <a:r>
              <a:rPr lang="en-US" sz="3600" dirty="0">
                <a:latin typeface="+mn-lt"/>
              </a:rPr>
              <a:t> </a:t>
            </a:r>
            <a:r>
              <a:rPr lang="en-US" sz="3600" dirty="0" err="1">
                <a:latin typeface="+mn-lt"/>
              </a:rPr>
              <a:t>Kurangnya</a:t>
            </a:r>
            <a:r>
              <a:rPr lang="en-US" sz="3600" dirty="0">
                <a:latin typeface="+mn-lt"/>
              </a:rPr>
              <a:t> </a:t>
            </a:r>
            <a:r>
              <a:rPr lang="en-US" sz="3600" dirty="0" err="1">
                <a:latin typeface="+mn-lt"/>
              </a:rPr>
              <a:t>pemahaman</a:t>
            </a:r>
            <a:r>
              <a:rPr lang="en-US" sz="3600" dirty="0">
                <a:latin typeface="+mn-lt"/>
              </a:rPr>
              <a:t> </a:t>
            </a:r>
            <a:r>
              <a:rPr lang="en-US" sz="3600" dirty="0" err="1">
                <a:latin typeface="+mn-lt"/>
              </a:rPr>
              <a:t>tentang</a:t>
            </a:r>
            <a:r>
              <a:rPr lang="en-US" sz="3600" dirty="0">
                <a:latin typeface="+mn-lt"/>
              </a:rPr>
              <a:t> PLAGIARISM</a:t>
            </a:r>
          </a:p>
          <a:p>
            <a:pPr>
              <a:spcBef>
                <a:spcPct val="20000"/>
              </a:spcBef>
              <a:defRPr/>
            </a:pPr>
            <a:endParaRPr lang="en-US" sz="3600" dirty="0">
              <a:latin typeface="+mn-lt"/>
            </a:endParaRPr>
          </a:p>
          <a:p>
            <a:pPr>
              <a:spcBef>
                <a:spcPct val="20000"/>
              </a:spcBef>
              <a:buFont typeface="Wingdings" pitchFamily="2" charset="2"/>
              <a:buChar char="Ø"/>
              <a:defRPr/>
            </a:pPr>
            <a:r>
              <a:rPr lang="en-US" sz="3600" dirty="0">
                <a:latin typeface="+mn-lt"/>
              </a:rPr>
              <a:t> </a:t>
            </a:r>
            <a:r>
              <a:rPr lang="en-US" sz="3600" dirty="0" err="1">
                <a:latin typeface="+mn-lt"/>
              </a:rPr>
              <a:t>Penelitian</a:t>
            </a:r>
            <a:r>
              <a:rPr lang="en-US" sz="3600" dirty="0">
                <a:latin typeface="+mn-lt"/>
              </a:rPr>
              <a:t> </a:t>
            </a:r>
            <a:r>
              <a:rPr lang="en-US" sz="3600" dirty="0" err="1">
                <a:latin typeface="+mn-lt"/>
              </a:rPr>
              <a:t>Disertasi</a:t>
            </a:r>
            <a:r>
              <a:rPr lang="en-US" sz="3600" dirty="0">
                <a:latin typeface="+mn-lt"/>
              </a:rPr>
              <a:t> </a:t>
            </a:r>
            <a:r>
              <a:rPr lang="en-US" sz="3600" dirty="0" err="1">
                <a:latin typeface="+mn-lt"/>
              </a:rPr>
              <a:t>tidak</a:t>
            </a:r>
            <a:r>
              <a:rPr lang="en-US" sz="3600" dirty="0">
                <a:latin typeface="+mn-lt"/>
              </a:rPr>
              <a:t> </a:t>
            </a:r>
            <a:r>
              <a:rPr lang="en-US" sz="3600" dirty="0" err="1">
                <a:latin typeface="+mn-lt"/>
              </a:rPr>
              <a:t>diorganisasi</a:t>
            </a:r>
            <a:r>
              <a:rPr lang="en-US" sz="3600" dirty="0">
                <a:latin typeface="+mn-lt"/>
              </a:rPr>
              <a:t> </a:t>
            </a:r>
            <a:r>
              <a:rPr lang="en-US" sz="3600" dirty="0" err="1">
                <a:latin typeface="+mn-lt"/>
              </a:rPr>
              <a:t>dengan</a:t>
            </a:r>
            <a:r>
              <a:rPr lang="en-US" sz="3600" dirty="0">
                <a:latin typeface="+mn-lt"/>
              </a:rPr>
              <a:t> </a:t>
            </a:r>
            <a:r>
              <a:rPr lang="en-US" sz="3600" dirty="0" err="1">
                <a:latin typeface="+mn-lt"/>
              </a:rPr>
              <a:t>baik</a:t>
            </a:r>
            <a:r>
              <a:rPr lang="en-US" sz="3600" dirty="0">
                <a:latin typeface="+mn-lt"/>
              </a:rPr>
              <a:t>, </a:t>
            </a:r>
            <a:r>
              <a:rPr lang="en-US" sz="3600" dirty="0" err="1">
                <a:latin typeface="+mn-lt"/>
              </a:rPr>
              <a:t>tidak</a:t>
            </a:r>
            <a:r>
              <a:rPr lang="en-US" sz="3600" dirty="0">
                <a:latin typeface="+mn-lt"/>
              </a:rPr>
              <a:t> </a:t>
            </a:r>
            <a:r>
              <a:rPr lang="en-US" sz="3600" dirty="0" err="1">
                <a:latin typeface="+mn-lt"/>
              </a:rPr>
              <a:t>ada</a:t>
            </a:r>
            <a:r>
              <a:rPr lang="en-US" sz="3600" dirty="0">
                <a:latin typeface="+mn-lt"/>
              </a:rPr>
              <a:t> </a:t>
            </a:r>
            <a:r>
              <a:rPr lang="en-US" sz="3600" dirty="0" err="1">
                <a:latin typeface="+mn-lt"/>
              </a:rPr>
              <a:t>strategi</a:t>
            </a:r>
            <a:r>
              <a:rPr lang="en-US" sz="3600" dirty="0">
                <a:latin typeface="+mn-lt"/>
              </a:rPr>
              <a:t> </a:t>
            </a:r>
            <a:r>
              <a:rPr lang="en-US" sz="3600" dirty="0" err="1">
                <a:latin typeface="+mn-lt"/>
              </a:rPr>
              <a:t>publikasi</a:t>
            </a:r>
            <a:endParaRPr lang="en-US" sz="3600" dirty="0">
              <a:latin typeface="+mn-lt"/>
            </a:endParaRPr>
          </a:p>
          <a:p>
            <a:pPr>
              <a:spcBef>
                <a:spcPct val="20000"/>
              </a:spcBef>
              <a:buFont typeface="Wingdings" pitchFamily="2" charset="2"/>
              <a:buChar char="Ø"/>
              <a:defRPr/>
            </a:pPr>
            <a:endParaRPr lang="en-US" sz="36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22A67D1-4618-74D5-12F0-D1C1BE510597}"/>
              </a:ext>
            </a:extLst>
          </p:cNvPr>
          <p:cNvSpPr txBox="1"/>
          <p:nvPr/>
        </p:nvSpPr>
        <p:spPr>
          <a:xfrm>
            <a:off x="1092200" y="573088"/>
            <a:ext cx="6230938" cy="1454150"/>
          </a:xfrm>
          <a:prstGeom prst="rect">
            <a:avLst/>
          </a:prstGeom>
        </p:spPr>
        <p:txBody>
          <a:bodyPr lIns="0" tIns="12700" rIns="0" bIns="0">
            <a:spAutoFit/>
          </a:bodyPr>
          <a:lstStyle/>
          <a:p>
            <a:pPr marL="621665" eaLnBrk="1" hangingPunct="1">
              <a:spcBef>
                <a:spcPts val="100"/>
              </a:spcBef>
              <a:defRPr/>
            </a:pPr>
            <a:r>
              <a:rPr sz="1400" b="1" spc="-100" dirty="0">
                <a:latin typeface="Arial"/>
                <a:cs typeface="Arial"/>
              </a:rPr>
              <a:t>Menggunakan </a:t>
            </a:r>
            <a:r>
              <a:rPr sz="1400" b="1" spc="-70" dirty="0">
                <a:latin typeface="Arial"/>
                <a:cs typeface="Arial"/>
              </a:rPr>
              <a:t>Mendeley </a:t>
            </a:r>
            <a:r>
              <a:rPr sz="1400" b="1" spc="-80" dirty="0">
                <a:latin typeface="Arial"/>
                <a:cs typeface="Arial"/>
              </a:rPr>
              <a:t>Untuk </a:t>
            </a:r>
            <a:r>
              <a:rPr sz="1400" b="1" spc="-75" dirty="0">
                <a:latin typeface="Arial"/>
                <a:cs typeface="Arial"/>
              </a:rPr>
              <a:t>Mengelelola </a:t>
            </a:r>
            <a:r>
              <a:rPr sz="1400" b="1" spc="-105" dirty="0">
                <a:latin typeface="Arial"/>
                <a:cs typeface="Arial"/>
              </a:rPr>
              <a:t>Referensi</a:t>
            </a:r>
            <a:r>
              <a:rPr sz="1400" b="1" spc="-60" dirty="0">
                <a:latin typeface="Arial"/>
                <a:cs typeface="Arial"/>
              </a:rPr>
              <a:t> </a:t>
            </a:r>
            <a:r>
              <a:rPr sz="1400" b="1" spc="-120" dirty="0">
                <a:latin typeface="Arial"/>
                <a:cs typeface="Arial"/>
              </a:rPr>
              <a:t>Jurnal</a:t>
            </a:r>
            <a:endParaRPr sz="1400" dirty="0">
              <a:latin typeface="Arial"/>
              <a:cs typeface="Arial"/>
            </a:endParaRPr>
          </a:p>
          <a:p>
            <a:pPr eaLnBrk="1" hangingPunct="1">
              <a:defRPr/>
            </a:pPr>
            <a:endParaRPr sz="1400" dirty="0">
              <a:latin typeface="Times New Roman"/>
              <a:cs typeface="Times New Roman"/>
            </a:endParaRPr>
          </a:p>
          <a:p>
            <a:pPr marL="469265" indent="-456565" eaLnBrk="1" hangingPunct="1">
              <a:spcBef>
                <a:spcPts val="1045"/>
              </a:spcBef>
              <a:buFontTx/>
              <a:buAutoNum type="romanUcPeriod"/>
              <a:tabLst>
                <a:tab pos="469265" algn="l"/>
                <a:tab pos="469900" algn="l"/>
              </a:tabLst>
              <a:defRPr/>
            </a:pPr>
            <a:r>
              <a:rPr b="1" spc="45" dirty="0">
                <a:solidFill>
                  <a:srgbClr val="365F91"/>
                </a:solidFill>
                <a:latin typeface="Times New Roman"/>
                <a:cs typeface="Times New Roman"/>
              </a:rPr>
              <a:t>Registrasi </a:t>
            </a:r>
            <a:r>
              <a:rPr b="1" spc="15" dirty="0">
                <a:solidFill>
                  <a:srgbClr val="365F91"/>
                </a:solidFill>
                <a:latin typeface="Times New Roman"/>
                <a:cs typeface="Times New Roman"/>
              </a:rPr>
              <a:t>Akun</a:t>
            </a:r>
            <a:r>
              <a:rPr b="1" spc="-130" dirty="0">
                <a:solidFill>
                  <a:srgbClr val="365F91"/>
                </a:solidFill>
                <a:latin typeface="Times New Roman"/>
                <a:cs typeface="Times New Roman"/>
              </a:rPr>
              <a:t> </a:t>
            </a:r>
            <a:r>
              <a:rPr b="1" spc="55" dirty="0">
                <a:solidFill>
                  <a:srgbClr val="365F91"/>
                </a:solidFill>
                <a:latin typeface="Times New Roman"/>
                <a:cs typeface="Times New Roman"/>
              </a:rPr>
              <a:t>Mendeley</a:t>
            </a:r>
            <a:endParaRPr dirty="0">
              <a:latin typeface="Times New Roman"/>
              <a:cs typeface="Times New Roman"/>
            </a:endParaRPr>
          </a:p>
          <a:p>
            <a:pPr marL="469265" lvl="1" indent="-227965" eaLnBrk="1" hangingPunct="1">
              <a:spcBef>
                <a:spcPts val="229"/>
              </a:spcBef>
              <a:buFontTx/>
              <a:buAutoNum type="arabicPeriod"/>
              <a:tabLst>
                <a:tab pos="469900" algn="l"/>
              </a:tabLst>
              <a:defRPr/>
            </a:pPr>
            <a:r>
              <a:rPr spc="-80" dirty="0">
                <a:latin typeface="Arial"/>
                <a:cs typeface="Arial"/>
              </a:rPr>
              <a:t>Buka </a:t>
            </a:r>
            <a:r>
              <a:rPr spc="-45" dirty="0">
                <a:latin typeface="Arial"/>
                <a:cs typeface="Arial"/>
              </a:rPr>
              <a:t>situs </a:t>
            </a:r>
            <a:r>
              <a:rPr spc="-35" dirty="0">
                <a:latin typeface="Arial"/>
                <a:cs typeface="Arial"/>
              </a:rPr>
              <a:t>web</a:t>
            </a:r>
            <a:r>
              <a:rPr spc="-60" dirty="0">
                <a:latin typeface="Arial"/>
                <a:cs typeface="Arial"/>
              </a:rPr>
              <a:t> </a:t>
            </a:r>
            <a:r>
              <a:rPr b="1" spc="-35" dirty="0">
                <a:latin typeface="Arial"/>
                <a:cs typeface="Arial"/>
                <a:hlinkClick r:id="rId2"/>
              </a:rPr>
              <a:t>http://www.mendeley.com/</a:t>
            </a:r>
            <a:endParaRPr dirty="0">
              <a:latin typeface="Arial"/>
              <a:cs typeface="Arial"/>
            </a:endParaRPr>
          </a:p>
          <a:p>
            <a:pPr marL="469265" lvl="1" indent="-227965" eaLnBrk="1" hangingPunct="1">
              <a:spcBef>
                <a:spcPts val="240"/>
              </a:spcBef>
              <a:buFontTx/>
              <a:buAutoNum type="arabicPeriod"/>
              <a:tabLst>
                <a:tab pos="469900" algn="l"/>
              </a:tabLst>
              <a:defRPr/>
            </a:pPr>
            <a:r>
              <a:rPr spc="-70" dirty="0">
                <a:latin typeface="Arial"/>
                <a:cs typeface="Arial"/>
              </a:rPr>
              <a:t>Cari </a:t>
            </a:r>
            <a:r>
              <a:rPr spc="-55" dirty="0">
                <a:latin typeface="Arial"/>
                <a:cs typeface="Arial"/>
              </a:rPr>
              <a:t>dan </a:t>
            </a:r>
            <a:r>
              <a:rPr spc="-20" dirty="0">
                <a:latin typeface="Arial"/>
                <a:cs typeface="Arial"/>
              </a:rPr>
              <a:t>klik </a:t>
            </a:r>
            <a:r>
              <a:rPr spc="-15" dirty="0">
                <a:latin typeface="Arial"/>
                <a:cs typeface="Arial"/>
              </a:rPr>
              <a:t>tombol </a:t>
            </a:r>
            <a:r>
              <a:rPr b="1" spc="-75" dirty="0">
                <a:latin typeface="Arial"/>
                <a:cs typeface="Arial"/>
              </a:rPr>
              <a:t>Create </a:t>
            </a:r>
            <a:r>
              <a:rPr b="1" spc="-70" dirty="0">
                <a:latin typeface="Arial"/>
                <a:cs typeface="Arial"/>
              </a:rPr>
              <a:t>a </a:t>
            </a:r>
            <a:r>
              <a:rPr b="1" spc="-45" dirty="0">
                <a:latin typeface="Arial"/>
                <a:cs typeface="Arial"/>
              </a:rPr>
              <a:t>free</a:t>
            </a:r>
            <a:r>
              <a:rPr b="1" spc="-135" dirty="0">
                <a:latin typeface="Arial"/>
                <a:cs typeface="Arial"/>
              </a:rPr>
              <a:t> </a:t>
            </a:r>
            <a:r>
              <a:rPr b="1" spc="-80" dirty="0">
                <a:latin typeface="Arial"/>
                <a:cs typeface="Arial"/>
              </a:rPr>
              <a:t>account</a:t>
            </a:r>
            <a:r>
              <a:rPr spc="-80" dirty="0">
                <a:latin typeface="Arial"/>
                <a:cs typeface="Arial"/>
              </a:rPr>
              <a:t>.</a:t>
            </a:r>
            <a:endParaRPr dirty="0">
              <a:latin typeface="Arial"/>
              <a:cs typeface="Arial"/>
            </a:endParaRPr>
          </a:p>
        </p:txBody>
      </p:sp>
      <p:sp>
        <p:nvSpPr>
          <p:cNvPr id="25603" name="object 4">
            <a:extLst>
              <a:ext uri="{FF2B5EF4-FFF2-40B4-BE49-F238E27FC236}">
                <a16:creationId xmlns:a16="http://schemas.microsoft.com/office/drawing/2014/main" id="{C56B42CA-B309-C5EA-42C5-62CD4E60E591}"/>
              </a:ext>
            </a:extLst>
          </p:cNvPr>
          <p:cNvSpPr>
            <a:spLocks noChangeArrowheads="1"/>
          </p:cNvSpPr>
          <p:nvPr/>
        </p:nvSpPr>
        <p:spPr bwMode="auto">
          <a:xfrm>
            <a:off x="1079500" y="2276475"/>
            <a:ext cx="6805613" cy="3168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C6C05BC6-0696-8320-A9F6-5F5F097FF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81300"/>
            <a:ext cx="583406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object 3">
            <a:extLst>
              <a:ext uri="{FF2B5EF4-FFF2-40B4-BE49-F238E27FC236}">
                <a16:creationId xmlns:a16="http://schemas.microsoft.com/office/drawing/2014/main" id="{4712EDA3-5652-EBD9-0EEE-254A0DF5F321}"/>
              </a:ext>
            </a:extLst>
          </p:cNvPr>
          <p:cNvSpPr txBox="1">
            <a:spLocks noChangeArrowheads="1"/>
          </p:cNvSpPr>
          <p:nvPr/>
        </p:nvSpPr>
        <p:spPr bwMode="auto">
          <a:xfrm>
            <a:off x="1403350" y="1700213"/>
            <a:ext cx="65944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239713"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8000"/>
              </a:lnSpc>
              <a:spcBef>
                <a:spcPts val="100"/>
              </a:spcBef>
              <a:buFontTx/>
              <a:buNone/>
            </a:pPr>
            <a:r>
              <a:rPr lang="en-US" altLang="en-US" sz="1800">
                <a:latin typeface="Arial" panose="020B0604020202020204" pitchFamily="34" charset="0"/>
                <a:cs typeface="Arial" panose="020B0604020202020204" pitchFamily="34" charset="0"/>
              </a:rPr>
              <a:t>3. Masukkan First name, Last name, E-mail, dan Password yang diinginkan lalu klik tombol </a:t>
            </a:r>
            <a:r>
              <a:rPr lang="en-US" altLang="en-US" sz="1800" b="1">
                <a:latin typeface="Arial" panose="020B0604020202020204" pitchFamily="34" charset="0"/>
                <a:cs typeface="Arial" panose="020B0604020202020204" pitchFamily="34" charset="0"/>
              </a:rPr>
              <a:t>Get  started</a:t>
            </a:r>
            <a:r>
              <a:rPr lang="en-US" altLang="en-US" sz="1800">
                <a:latin typeface="Arial" panose="020B0604020202020204" pitchFamily="34" charset="0"/>
                <a:cs typeface="Arial" panose="020B060402020202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9FF61C9-E478-0CAB-B41E-42C671C8444B}"/>
              </a:ext>
            </a:extLst>
          </p:cNvPr>
          <p:cNvSpPr txBox="1"/>
          <p:nvPr/>
        </p:nvSpPr>
        <p:spPr>
          <a:xfrm>
            <a:off x="1368425" y="573088"/>
            <a:ext cx="4344988" cy="566737"/>
          </a:xfrm>
          <a:prstGeom prst="rect">
            <a:avLst/>
          </a:prstGeom>
        </p:spPr>
        <p:txBody>
          <a:bodyPr lIns="0" tIns="12700" rIns="0" bIns="0">
            <a:spAutoFit/>
          </a:bodyPr>
          <a:lstStyle/>
          <a:p>
            <a:pPr marL="12700" eaLnBrk="1" hangingPunct="1">
              <a:spcBef>
                <a:spcPts val="100"/>
              </a:spcBef>
              <a:defRPr/>
            </a:pPr>
            <a:r>
              <a:rPr spc="-40" dirty="0">
                <a:latin typeface="Arial"/>
                <a:cs typeface="Arial"/>
              </a:rPr>
              <a:t>4. </a:t>
            </a:r>
            <a:r>
              <a:rPr spc="-65" dirty="0">
                <a:latin typeface="Arial"/>
                <a:cs typeface="Arial"/>
              </a:rPr>
              <a:t>Lalu </a:t>
            </a:r>
            <a:r>
              <a:rPr spc="-10" dirty="0">
                <a:latin typeface="Arial"/>
                <a:cs typeface="Arial"/>
              </a:rPr>
              <a:t>pilih </a:t>
            </a:r>
            <a:r>
              <a:rPr spc="-50" dirty="0">
                <a:latin typeface="Arial"/>
                <a:cs typeface="Arial"/>
              </a:rPr>
              <a:t>bidang </a:t>
            </a:r>
            <a:r>
              <a:rPr spc="-25" dirty="0">
                <a:latin typeface="Arial"/>
                <a:cs typeface="Arial"/>
              </a:rPr>
              <a:t>studi </a:t>
            </a:r>
            <a:r>
              <a:rPr spc="-55" dirty="0">
                <a:latin typeface="Arial"/>
                <a:cs typeface="Arial"/>
              </a:rPr>
              <a:t>dan </a:t>
            </a:r>
            <a:r>
              <a:rPr spc="-45" dirty="0">
                <a:latin typeface="Arial"/>
                <a:cs typeface="Arial"/>
              </a:rPr>
              <a:t>status </a:t>
            </a:r>
            <a:r>
              <a:rPr spc="-60" dirty="0">
                <a:latin typeface="Arial"/>
                <a:cs typeface="Arial"/>
              </a:rPr>
              <a:t>akademis, </a:t>
            </a:r>
            <a:r>
              <a:rPr spc="-55" dirty="0">
                <a:latin typeface="Arial"/>
                <a:cs typeface="Arial"/>
              </a:rPr>
              <a:t>dan </a:t>
            </a:r>
            <a:r>
              <a:rPr spc="-25" dirty="0">
                <a:latin typeface="Arial"/>
                <a:cs typeface="Arial"/>
              </a:rPr>
              <a:t>klik</a:t>
            </a:r>
            <a:r>
              <a:rPr spc="-20" dirty="0">
                <a:latin typeface="Arial"/>
                <a:cs typeface="Arial"/>
              </a:rPr>
              <a:t> </a:t>
            </a:r>
            <a:r>
              <a:rPr b="1" spc="-85" dirty="0">
                <a:latin typeface="Arial"/>
                <a:cs typeface="Arial"/>
              </a:rPr>
              <a:t>Finish</a:t>
            </a:r>
            <a:r>
              <a:rPr spc="-85" dirty="0">
                <a:latin typeface="Arial"/>
                <a:cs typeface="Arial"/>
              </a:rPr>
              <a:t>:</a:t>
            </a:r>
            <a:endParaRPr dirty="0">
              <a:latin typeface="Arial"/>
              <a:cs typeface="Arial"/>
            </a:endParaRPr>
          </a:p>
        </p:txBody>
      </p:sp>
      <p:sp>
        <p:nvSpPr>
          <p:cNvPr id="27651" name="object 5">
            <a:extLst>
              <a:ext uri="{FF2B5EF4-FFF2-40B4-BE49-F238E27FC236}">
                <a16:creationId xmlns:a16="http://schemas.microsoft.com/office/drawing/2014/main" id="{0F952D52-F11F-4307-D9B5-DA645204A153}"/>
              </a:ext>
            </a:extLst>
          </p:cNvPr>
          <p:cNvSpPr>
            <a:spLocks noChangeArrowheads="1"/>
          </p:cNvSpPr>
          <p:nvPr/>
        </p:nvSpPr>
        <p:spPr bwMode="auto">
          <a:xfrm>
            <a:off x="1668463" y="1751013"/>
            <a:ext cx="5807075" cy="45878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FF4AAEC0-3795-CCF8-8694-1761D3BA2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444750"/>
            <a:ext cx="7056437"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3">
            <a:extLst>
              <a:ext uri="{FF2B5EF4-FFF2-40B4-BE49-F238E27FC236}">
                <a16:creationId xmlns:a16="http://schemas.microsoft.com/office/drawing/2014/main" id="{A959B890-505A-66BA-6CDA-895EE2A6D447}"/>
              </a:ext>
            </a:extLst>
          </p:cNvPr>
          <p:cNvSpPr txBox="1"/>
          <p:nvPr/>
        </p:nvSpPr>
        <p:spPr>
          <a:xfrm>
            <a:off x="1116013" y="1628775"/>
            <a:ext cx="5575300" cy="566738"/>
          </a:xfrm>
          <a:prstGeom prst="rect">
            <a:avLst/>
          </a:prstGeom>
        </p:spPr>
        <p:txBody>
          <a:bodyPr lIns="0" tIns="13335" rIns="0" bIns="0">
            <a:spAutoFit/>
          </a:bodyPr>
          <a:lstStyle/>
          <a:p>
            <a:pPr marL="12700" eaLnBrk="1" hangingPunct="1">
              <a:spcBef>
                <a:spcPts val="105"/>
              </a:spcBef>
              <a:defRPr/>
            </a:pPr>
            <a:r>
              <a:rPr spc="-40" dirty="0">
                <a:latin typeface="Arial"/>
                <a:cs typeface="Arial"/>
              </a:rPr>
              <a:t>5. </a:t>
            </a:r>
            <a:r>
              <a:rPr spc="-90" dirty="0">
                <a:latin typeface="Arial"/>
                <a:cs typeface="Arial"/>
              </a:rPr>
              <a:t>Secara </a:t>
            </a:r>
            <a:r>
              <a:rPr spc="-25" dirty="0">
                <a:latin typeface="Arial"/>
                <a:cs typeface="Arial"/>
              </a:rPr>
              <a:t>otomatis </a:t>
            </a:r>
            <a:r>
              <a:rPr spc="-65" dirty="0">
                <a:latin typeface="Arial"/>
                <a:cs typeface="Arial"/>
              </a:rPr>
              <a:t>akan </a:t>
            </a:r>
            <a:r>
              <a:rPr spc="-40" dirty="0">
                <a:latin typeface="Arial"/>
                <a:cs typeface="Arial"/>
              </a:rPr>
              <a:t>muncul </a:t>
            </a:r>
            <a:r>
              <a:rPr spc="-25" dirty="0">
                <a:latin typeface="Arial"/>
                <a:cs typeface="Arial"/>
              </a:rPr>
              <a:t>tampilan </a:t>
            </a:r>
            <a:r>
              <a:rPr spc="-15" dirty="0">
                <a:latin typeface="Arial"/>
                <a:cs typeface="Arial"/>
              </a:rPr>
              <a:t>di </a:t>
            </a:r>
            <a:r>
              <a:rPr spc="-55" dirty="0">
                <a:latin typeface="Arial"/>
                <a:cs typeface="Arial"/>
              </a:rPr>
              <a:t>bawah </a:t>
            </a:r>
            <a:r>
              <a:rPr spc="-15" dirty="0">
                <a:latin typeface="Arial"/>
                <a:cs typeface="Arial"/>
              </a:rPr>
              <a:t>ini, </a:t>
            </a:r>
            <a:r>
              <a:rPr spc="-45" dirty="0">
                <a:latin typeface="Arial"/>
                <a:cs typeface="Arial"/>
              </a:rPr>
              <a:t>kemudian </a:t>
            </a:r>
            <a:r>
              <a:rPr spc="-25" dirty="0">
                <a:latin typeface="Arial"/>
                <a:cs typeface="Arial"/>
              </a:rPr>
              <a:t>klik </a:t>
            </a:r>
            <a:r>
              <a:rPr b="1" spc="-114" dirty="0">
                <a:latin typeface="Arial"/>
                <a:cs typeface="Arial"/>
              </a:rPr>
              <a:t>Save</a:t>
            </a:r>
            <a:r>
              <a:rPr b="1" spc="-55" dirty="0">
                <a:latin typeface="Arial"/>
                <a:cs typeface="Arial"/>
              </a:rPr>
              <a:t> </a:t>
            </a:r>
            <a:r>
              <a:rPr b="1" spc="-75" dirty="0">
                <a:latin typeface="Arial"/>
                <a:cs typeface="Arial"/>
              </a:rPr>
              <a:t>File:</a:t>
            </a:r>
            <a:endParaRPr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4">
            <a:extLst>
              <a:ext uri="{FF2B5EF4-FFF2-40B4-BE49-F238E27FC236}">
                <a16:creationId xmlns:a16="http://schemas.microsoft.com/office/drawing/2014/main" id="{B1815A5E-1618-D52C-6114-65E6D4F9EAA4}"/>
              </a:ext>
            </a:extLst>
          </p:cNvPr>
          <p:cNvSpPr txBox="1">
            <a:spLocks noChangeArrowheads="1"/>
          </p:cNvSpPr>
          <p:nvPr/>
        </p:nvSpPr>
        <p:spPr bwMode="auto">
          <a:xfrm>
            <a:off x="1260475" y="692150"/>
            <a:ext cx="6621463"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39713" indent="-227013">
              <a:spcBef>
                <a:spcPct val="20000"/>
              </a:spcBef>
              <a:buFont typeface="Arial" panose="020B0604020202020204" pitchFamily="34" charset="0"/>
              <a:buChar char="•"/>
              <a:tabLst>
                <a:tab pos="24130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4130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4130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4130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41300"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41300"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41300"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41300"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41300" algn="l"/>
              </a:tabLst>
              <a:defRPr sz="2000">
                <a:solidFill>
                  <a:schemeClr val="tx1"/>
                </a:solidFill>
                <a:latin typeface="Calibri" panose="020F0502020204030204" pitchFamily="34" charset="0"/>
              </a:defRPr>
            </a:lvl9pPr>
          </a:lstStyle>
          <a:p>
            <a:pPr eaLnBrk="1" hangingPunct="1">
              <a:lnSpc>
                <a:spcPct val="116000"/>
              </a:lnSpc>
              <a:spcBef>
                <a:spcPts val="100"/>
              </a:spcBef>
              <a:buFontTx/>
              <a:buAutoNum type="arabicPeriod" startAt="6"/>
            </a:pPr>
            <a:r>
              <a:rPr lang="en-US" altLang="en-US" sz="1800">
                <a:latin typeface="Arial" panose="020B0604020202020204" pitchFamily="34" charset="0"/>
                <a:cs typeface="Arial" panose="020B0604020202020204" pitchFamily="34" charset="0"/>
              </a:rPr>
              <a:t>Tahap pendaftaran selesai, Anda akan dikirimkan email dari Mendeley ke alamat email yang  Anda daftarkan tadi.</a:t>
            </a:r>
          </a:p>
          <a:p>
            <a:pPr eaLnBrk="1" hangingPunct="1">
              <a:lnSpc>
                <a:spcPct val="117000"/>
              </a:lnSpc>
              <a:spcBef>
                <a:spcPct val="0"/>
              </a:spcBef>
              <a:buFontTx/>
              <a:buAutoNum type="arabicPeriod" startAt="6"/>
            </a:pPr>
            <a:r>
              <a:rPr lang="en-US" altLang="en-US" sz="1800">
                <a:latin typeface="Arial" panose="020B0604020202020204" pitchFamily="34" charset="0"/>
                <a:cs typeface="Arial" panose="020B0604020202020204" pitchFamily="34" charset="0"/>
              </a:rPr>
              <a:t>Masuk ke email yang Anda daftarkan, buka email dari Mendeley dengan subject Please  confirm your e-mail address:</a:t>
            </a:r>
          </a:p>
        </p:txBody>
      </p:sp>
      <p:pic>
        <p:nvPicPr>
          <p:cNvPr id="29699" name="Picture 2">
            <a:extLst>
              <a:ext uri="{FF2B5EF4-FFF2-40B4-BE49-F238E27FC236}">
                <a16:creationId xmlns:a16="http://schemas.microsoft.com/office/drawing/2014/main" id="{DA6BC4E7-85C5-03FD-105A-2BCFC8891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2598738"/>
            <a:ext cx="6486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1179F6-EC11-8C0E-E9F9-A76BCD32B68A}"/>
              </a:ext>
            </a:extLst>
          </p:cNvPr>
          <p:cNvSpPr txBox="1"/>
          <p:nvPr/>
        </p:nvSpPr>
        <p:spPr>
          <a:xfrm>
            <a:off x="1368425" y="573088"/>
            <a:ext cx="5446713" cy="566737"/>
          </a:xfrm>
          <a:prstGeom prst="rect">
            <a:avLst/>
          </a:prstGeom>
        </p:spPr>
        <p:txBody>
          <a:bodyPr lIns="0" tIns="12700" rIns="0" bIns="0">
            <a:spAutoFit/>
          </a:bodyPr>
          <a:lstStyle/>
          <a:p>
            <a:pPr marL="12700" eaLnBrk="1" hangingPunct="1">
              <a:spcBef>
                <a:spcPts val="100"/>
              </a:spcBef>
              <a:defRPr/>
            </a:pPr>
            <a:r>
              <a:rPr spc="-40" dirty="0">
                <a:latin typeface="Arial"/>
                <a:cs typeface="Arial"/>
              </a:rPr>
              <a:t>8. </a:t>
            </a:r>
            <a:r>
              <a:rPr spc="-50" dirty="0">
                <a:latin typeface="Arial"/>
                <a:cs typeface="Arial"/>
              </a:rPr>
              <a:t>Klik </a:t>
            </a:r>
            <a:r>
              <a:rPr b="1" spc="-60" dirty="0">
                <a:latin typeface="Arial"/>
                <a:cs typeface="Arial"/>
              </a:rPr>
              <a:t>Verify </a:t>
            </a:r>
            <a:r>
              <a:rPr b="1" spc="-80" dirty="0">
                <a:latin typeface="Arial"/>
                <a:cs typeface="Arial"/>
              </a:rPr>
              <a:t>E-mail </a:t>
            </a:r>
            <a:r>
              <a:rPr b="1" spc="-110" dirty="0">
                <a:latin typeface="Arial"/>
                <a:cs typeface="Arial"/>
              </a:rPr>
              <a:t>Address </a:t>
            </a:r>
            <a:r>
              <a:rPr spc="-20" dirty="0">
                <a:latin typeface="Arial"/>
                <a:cs typeface="Arial"/>
              </a:rPr>
              <a:t>untuk </a:t>
            </a:r>
            <a:r>
              <a:rPr spc="-45" dirty="0">
                <a:latin typeface="Arial"/>
                <a:cs typeface="Arial"/>
              </a:rPr>
              <a:t>menjalankan </a:t>
            </a:r>
            <a:r>
              <a:rPr spc="-65" dirty="0">
                <a:latin typeface="Arial"/>
                <a:cs typeface="Arial"/>
              </a:rPr>
              <a:t>proses </a:t>
            </a:r>
            <a:r>
              <a:rPr spc="-35" dirty="0">
                <a:latin typeface="Arial"/>
                <a:cs typeface="Arial"/>
              </a:rPr>
              <a:t>verifikasi </a:t>
            </a:r>
            <a:r>
              <a:rPr spc="-40" dirty="0">
                <a:latin typeface="Arial"/>
                <a:cs typeface="Arial"/>
              </a:rPr>
              <a:t>email</a:t>
            </a:r>
            <a:r>
              <a:rPr spc="-80" dirty="0">
                <a:latin typeface="Arial"/>
                <a:cs typeface="Arial"/>
              </a:rPr>
              <a:t> </a:t>
            </a:r>
            <a:r>
              <a:rPr spc="-60" dirty="0">
                <a:latin typeface="Arial"/>
                <a:cs typeface="Arial"/>
              </a:rPr>
              <a:t>Anda.</a:t>
            </a:r>
            <a:endParaRPr dirty="0">
              <a:latin typeface="Arial"/>
              <a:cs typeface="Arial"/>
            </a:endParaRPr>
          </a:p>
        </p:txBody>
      </p:sp>
      <p:sp>
        <p:nvSpPr>
          <p:cNvPr id="30723" name="object 5">
            <a:extLst>
              <a:ext uri="{FF2B5EF4-FFF2-40B4-BE49-F238E27FC236}">
                <a16:creationId xmlns:a16="http://schemas.microsoft.com/office/drawing/2014/main" id="{F035A993-CB4E-1E41-5595-565D79B13D05}"/>
              </a:ext>
            </a:extLst>
          </p:cNvPr>
          <p:cNvSpPr>
            <a:spLocks noChangeArrowheads="1"/>
          </p:cNvSpPr>
          <p:nvPr/>
        </p:nvSpPr>
        <p:spPr bwMode="auto">
          <a:xfrm>
            <a:off x="1331913" y="1341438"/>
            <a:ext cx="6299200" cy="34559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3DE82EE-357E-BE51-2341-EF86AE1D0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692150"/>
            <a:ext cx="80645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BDBECA-CF6B-5066-50B3-4B9F9A2AC8AB}"/>
              </a:ext>
            </a:extLst>
          </p:cNvPr>
          <p:cNvSpPr txBox="1"/>
          <p:nvPr/>
        </p:nvSpPr>
        <p:spPr>
          <a:xfrm>
            <a:off x="1109663" y="908050"/>
            <a:ext cx="6924675" cy="1147763"/>
          </a:xfrm>
          <a:prstGeom prst="rect">
            <a:avLst/>
          </a:prstGeom>
        </p:spPr>
        <p:txBody>
          <a:bodyPr lIns="0" tIns="13335" rIns="0" bIns="0">
            <a:spAutoFit/>
          </a:bodyPr>
          <a:lstStyle/>
          <a:p>
            <a:pPr marL="241300" eaLnBrk="1" hangingPunct="1">
              <a:spcBef>
                <a:spcPts val="105"/>
              </a:spcBef>
              <a:defRPr/>
            </a:pPr>
            <a:r>
              <a:rPr spc="-40" dirty="0">
                <a:latin typeface="Arial"/>
                <a:cs typeface="Arial"/>
              </a:rPr>
              <a:t>9. </a:t>
            </a:r>
            <a:r>
              <a:rPr spc="-80" dirty="0">
                <a:latin typeface="Arial"/>
                <a:cs typeface="Arial"/>
              </a:rPr>
              <a:t>Tahap </a:t>
            </a:r>
            <a:r>
              <a:rPr spc="-40" dirty="0">
                <a:latin typeface="Arial"/>
                <a:cs typeface="Arial"/>
              </a:rPr>
              <a:t>registrasi</a:t>
            </a:r>
            <a:r>
              <a:rPr spc="-170" dirty="0">
                <a:latin typeface="Arial"/>
                <a:cs typeface="Arial"/>
              </a:rPr>
              <a:t> </a:t>
            </a:r>
            <a:r>
              <a:rPr spc="-60" dirty="0" err="1">
                <a:latin typeface="Arial"/>
                <a:cs typeface="Arial"/>
              </a:rPr>
              <a:t>selesai</a:t>
            </a:r>
            <a:r>
              <a:rPr spc="-60" dirty="0">
                <a:latin typeface="Arial"/>
                <a:cs typeface="Arial"/>
              </a:rPr>
              <a:t>.</a:t>
            </a:r>
            <a:endParaRPr dirty="0">
              <a:latin typeface="Times New Roman"/>
              <a:cs typeface="Times New Roman"/>
            </a:endParaRPr>
          </a:p>
          <a:p>
            <a:pPr marL="469265" indent="-456565" eaLnBrk="1" hangingPunct="1">
              <a:buFontTx/>
              <a:buAutoNum type="romanUcPeriod" startAt="2"/>
              <a:tabLst>
                <a:tab pos="469265" algn="l"/>
                <a:tab pos="469900" algn="l"/>
              </a:tabLst>
              <a:defRPr/>
            </a:pPr>
            <a:r>
              <a:rPr b="1" spc="60" dirty="0">
                <a:solidFill>
                  <a:srgbClr val="365F91"/>
                </a:solidFill>
                <a:latin typeface="Times New Roman"/>
                <a:cs typeface="Times New Roman"/>
              </a:rPr>
              <a:t>Download</a:t>
            </a:r>
            <a:r>
              <a:rPr b="1" spc="-55" dirty="0">
                <a:solidFill>
                  <a:srgbClr val="365F91"/>
                </a:solidFill>
                <a:latin typeface="Times New Roman"/>
                <a:cs typeface="Times New Roman"/>
              </a:rPr>
              <a:t> </a:t>
            </a:r>
            <a:r>
              <a:rPr b="1" spc="55" dirty="0">
                <a:solidFill>
                  <a:srgbClr val="365F91"/>
                </a:solidFill>
                <a:latin typeface="Times New Roman"/>
                <a:cs typeface="Times New Roman"/>
              </a:rPr>
              <a:t>dan</a:t>
            </a:r>
            <a:r>
              <a:rPr b="1" spc="-45" dirty="0">
                <a:solidFill>
                  <a:srgbClr val="365F91"/>
                </a:solidFill>
                <a:latin typeface="Times New Roman"/>
                <a:cs typeface="Times New Roman"/>
              </a:rPr>
              <a:t> </a:t>
            </a:r>
            <a:r>
              <a:rPr b="1" spc="35" dirty="0">
                <a:solidFill>
                  <a:srgbClr val="365F91"/>
                </a:solidFill>
                <a:latin typeface="Times New Roman"/>
                <a:cs typeface="Times New Roman"/>
              </a:rPr>
              <a:t>Install</a:t>
            </a:r>
            <a:r>
              <a:rPr b="1" spc="-45" dirty="0">
                <a:solidFill>
                  <a:srgbClr val="365F91"/>
                </a:solidFill>
                <a:latin typeface="Times New Roman"/>
                <a:cs typeface="Times New Roman"/>
              </a:rPr>
              <a:t> </a:t>
            </a:r>
            <a:r>
              <a:rPr b="1" spc="35" dirty="0">
                <a:solidFill>
                  <a:srgbClr val="365F91"/>
                </a:solidFill>
                <a:latin typeface="Times New Roman"/>
                <a:cs typeface="Times New Roman"/>
              </a:rPr>
              <a:t>Aplikasi</a:t>
            </a:r>
            <a:r>
              <a:rPr b="1" spc="-40" dirty="0">
                <a:solidFill>
                  <a:srgbClr val="365F91"/>
                </a:solidFill>
                <a:latin typeface="Times New Roman"/>
                <a:cs typeface="Times New Roman"/>
              </a:rPr>
              <a:t> </a:t>
            </a:r>
            <a:r>
              <a:rPr b="1" spc="50" dirty="0">
                <a:solidFill>
                  <a:srgbClr val="365F91"/>
                </a:solidFill>
                <a:latin typeface="Times New Roman"/>
                <a:cs typeface="Times New Roman"/>
              </a:rPr>
              <a:t>Mendeley</a:t>
            </a:r>
            <a:r>
              <a:rPr b="1" spc="-45" dirty="0">
                <a:solidFill>
                  <a:srgbClr val="365F91"/>
                </a:solidFill>
                <a:latin typeface="Times New Roman"/>
                <a:cs typeface="Times New Roman"/>
              </a:rPr>
              <a:t> </a:t>
            </a:r>
            <a:r>
              <a:rPr b="1" spc="60" dirty="0">
                <a:solidFill>
                  <a:srgbClr val="365F91"/>
                </a:solidFill>
                <a:latin typeface="Times New Roman"/>
                <a:cs typeface="Times New Roman"/>
              </a:rPr>
              <a:t>Desktop</a:t>
            </a:r>
            <a:endParaRPr dirty="0">
              <a:latin typeface="Times New Roman"/>
              <a:cs typeface="Times New Roman"/>
            </a:endParaRPr>
          </a:p>
          <a:p>
            <a:pPr marL="469265" lvl="1" indent="-227965" eaLnBrk="1" hangingPunct="1">
              <a:spcBef>
                <a:spcPts val="240"/>
              </a:spcBef>
              <a:buFontTx/>
              <a:buAutoNum type="arabicPeriod"/>
              <a:tabLst>
                <a:tab pos="469900" algn="l"/>
              </a:tabLst>
              <a:defRPr/>
            </a:pPr>
            <a:r>
              <a:rPr spc="-60" dirty="0">
                <a:latin typeface="Arial"/>
                <a:cs typeface="Arial"/>
              </a:rPr>
              <a:t>Setelah </a:t>
            </a:r>
            <a:r>
              <a:rPr spc="-50" dirty="0">
                <a:latin typeface="Arial"/>
                <a:cs typeface="Arial"/>
              </a:rPr>
              <a:t>melakukan </a:t>
            </a:r>
            <a:r>
              <a:rPr b="1" spc="-114" dirty="0">
                <a:latin typeface="Arial"/>
                <a:cs typeface="Arial"/>
              </a:rPr>
              <a:t>Save </a:t>
            </a:r>
            <a:r>
              <a:rPr b="1" spc="-80" dirty="0">
                <a:latin typeface="Arial"/>
                <a:cs typeface="Arial"/>
              </a:rPr>
              <a:t>File </a:t>
            </a:r>
            <a:r>
              <a:rPr spc="-35" dirty="0">
                <a:latin typeface="Arial"/>
                <a:cs typeface="Arial"/>
              </a:rPr>
              <a:t>(tahap </a:t>
            </a:r>
            <a:r>
              <a:rPr spc="-40" dirty="0">
                <a:latin typeface="Arial"/>
                <a:cs typeface="Arial"/>
              </a:rPr>
              <a:t>kelima </a:t>
            </a:r>
            <a:r>
              <a:rPr spc="-65" dirty="0">
                <a:latin typeface="Arial"/>
                <a:cs typeface="Arial"/>
              </a:rPr>
              <a:t>pada </a:t>
            </a:r>
            <a:r>
              <a:rPr spc="-40" dirty="0">
                <a:latin typeface="Arial"/>
                <a:cs typeface="Arial"/>
              </a:rPr>
              <a:t>registrasi </a:t>
            </a:r>
            <a:r>
              <a:rPr spc="-45" dirty="0">
                <a:latin typeface="Arial"/>
                <a:cs typeface="Arial"/>
              </a:rPr>
              <a:t>akun), </a:t>
            </a:r>
            <a:r>
              <a:rPr spc="-55" dirty="0">
                <a:latin typeface="Arial"/>
                <a:cs typeface="Arial"/>
              </a:rPr>
              <a:t>buka </a:t>
            </a:r>
            <a:r>
              <a:rPr spc="-10" dirty="0">
                <a:latin typeface="Arial"/>
                <a:cs typeface="Arial"/>
              </a:rPr>
              <a:t>file </a:t>
            </a:r>
            <a:r>
              <a:rPr spc="-70" dirty="0">
                <a:latin typeface="Arial"/>
                <a:cs typeface="Arial"/>
              </a:rPr>
              <a:t>yang </a:t>
            </a:r>
            <a:r>
              <a:rPr spc="-25" dirty="0">
                <a:latin typeface="Arial"/>
                <a:cs typeface="Arial"/>
              </a:rPr>
              <a:t>telah</a:t>
            </a:r>
            <a:r>
              <a:rPr spc="-80" dirty="0">
                <a:latin typeface="Arial"/>
                <a:cs typeface="Arial"/>
              </a:rPr>
              <a:t> </a:t>
            </a:r>
            <a:r>
              <a:rPr spc="-55" dirty="0">
                <a:latin typeface="Arial"/>
                <a:cs typeface="Arial"/>
              </a:rPr>
              <a:t>disave:</a:t>
            </a:r>
            <a:endParaRPr dirty="0">
              <a:latin typeface="Arial"/>
              <a:cs typeface="Arial"/>
            </a:endParaRPr>
          </a:p>
        </p:txBody>
      </p:sp>
      <p:pic>
        <p:nvPicPr>
          <p:cNvPr id="32771" name="Picture 2">
            <a:extLst>
              <a:ext uri="{FF2B5EF4-FFF2-40B4-BE49-F238E27FC236}">
                <a16:creationId xmlns:a16="http://schemas.microsoft.com/office/drawing/2014/main" id="{B4510C9B-0E51-86F3-1C25-B0ED03274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83534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DD7A53D-2BDB-441C-1382-2FD40B04D091}"/>
              </a:ext>
            </a:extLst>
          </p:cNvPr>
          <p:cNvSpPr txBox="1"/>
          <p:nvPr/>
        </p:nvSpPr>
        <p:spPr>
          <a:xfrm>
            <a:off x="1258888" y="5949950"/>
            <a:ext cx="4572000" cy="368300"/>
          </a:xfrm>
          <a:prstGeom prst="rect">
            <a:avLst/>
          </a:prstGeom>
          <a:noFill/>
        </p:spPr>
        <p:txBody>
          <a:bodyPr>
            <a:spAutoFit/>
          </a:bodyPr>
          <a:lstStyle/>
          <a:p>
            <a:pPr>
              <a:defRPr/>
            </a:pPr>
            <a:r>
              <a:rPr lang="en-ID" spc="-40" dirty="0">
                <a:latin typeface="Arial"/>
                <a:cs typeface="Arial"/>
              </a:rPr>
              <a:t>2. </a:t>
            </a:r>
            <a:r>
              <a:rPr lang="en-ID" spc="-10" dirty="0" err="1">
                <a:latin typeface="Arial"/>
                <a:cs typeface="Arial"/>
              </a:rPr>
              <a:t>Ikuti</a:t>
            </a:r>
            <a:r>
              <a:rPr lang="en-ID" spc="-10" dirty="0">
                <a:latin typeface="Arial"/>
                <a:cs typeface="Arial"/>
              </a:rPr>
              <a:t> </a:t>
            </a:r>
            <a:r>
              <a:rPr lang="en-ID" spc="-65" dirty="0">
                <a:latin typeface="Arial"/>
                <a:cs typeface="Arial"/>
              </a:rPr>
              <a:t>proses</a:t>
            </a:r>
            <a:r>
              <a:rPr lang="en-ID" spc="15" dirty="0">
                <a:latin typeface="Arial"/>
                <a:cs typeface="Arial"/>
              </a:rPr>
              <a:t> </a:t>
            </a:r>
            <a:r>
              <a:rPr lang="en-ID" spc="-45" dirty="0" err="1">
                <a:latin typeface="Arial"/>
                <a:cs typeface="Arial"/>
              </a:rPr>
              <a:t>instalasi</a:t>
            </a:r>
            <a:endParaRPr lang="en-ID"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ject 2">
            <a:extLst>
              <a:ext uri="{FF2B5EF4-FFF2-40B4-BE49-F238E27FC236}">
                <a16:creationId xmlns:a16="http://schemas.microsoft.com/office/drawing/2014/main" id="{A2879A3D-2B94-91BB-7D01-7D6BFB8492AE}"/>
              </a:ext>
            </a:extLst>
          </p:cNvPr>
          <p:cNvSpPr txBox="1">
            <a:spLocks noChangeArrowheads="1"/>
          </p:cNvSpPr>
          <p:nvPr/>
        </p:nvSpPr>
        <p:spPr bwMode="auto">
          <a:xfrm>
            <a:off x="1368425" y="554038"/>
            <a:ext cx="6465888"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39713"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8000"/>
              </a:lnSpc>
              <a:spcBef>
                <a:spcPts val="100"/>
              </a:spcBef>
              <a:buFontTx/>
              <a:buNone/>
            </a:pPr>
            <a:r>
              <a:rPr lang="en-US" altLang="en-US" sz="1800">
                <a:latin typeface="Arial" panose="020B0604020202020204" pitchFamily="34" charset="0"/>
                <a:cs typeface="Arial" panose="020B0604020202020204" pitchFamily="34" charset="0"/>
              </a:rPr>
              <a:t>3. Setelah aplikasi Mendeley Desktop terinstall, jalankan aplikasi tersebut dengan mengeklik  icon Mendeley di Desktop Anda.</a:t>
            </a:r>
          </a:p>
        </p:txBody>
      </p:sp>
      <p:sp>
        <p:nvSpPr>
          <p:cNvPr id="33795" name="object 5">
            <a:extLst>
              <a:ext uri="{FF2B5EF4-FFF2-40B4-BE49-F238E27FC236}">
                <a16:creationId xmlns:a16="http://schemas.microsoft.com/office/drawing/2014/main" id="{FEE2BE47-928B-EFEE-842B-10CB332E3895}"/>
              </a:ext>
            </a:extLst>
          </p:cNvPr>
          <p:cNvSpPr>
            <a:spLocks noChangeArrowheads="1"/>
          </p:cNvSpPr>
          <p:nvPr/>
        </p:nvSpPr>
        <p:spPr bwMode="auto">
          <a:xfrm>
            <a:off x="900113" y="1628775"/>
            <a:ext cx="7272337" cy="2952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0A7D6E0-95AA-BF85-0465-1925A0632C41}"/>
              </a:ext>
            </a:extLst>
          </p:cNvPr>
          <p:cNvSpPr>
            <a:spLocks noGrp="1"/>
          </p:cNvSpPr>
          <p:nvPr>
            <p:ph type="title"/>
          </p:nvPr>
        </p:nvSpPr>
        <p:spPr>
          <a:xfrm>
            <a:off x="457200" y="274638"/>
            <a:ext cx="8229600" cy="1368425"/>
          </a:xfrm>
          <a:solidFill>
            <a:srgbClr val="FF0000"/>
          </a:solidFill>
        </p:spPr>
        <p:txBody>
          <a:bodyPr/>
          <a:lstStyle/>
          <a:p>
            <a:r>
              <a:rPr lang="en-US" altLang="en-US"/>
              <a:t>Mengapa melakukan plagiasi?</a:t>
            </a:r>
          </a:p>
        </p:txBody>
      </p:sp>
      <p:sp>
        <p:nvSpPr>
          <p:cNvPr id="6147" name="Content Placeholder 2">
            <a:extLst>
              <a:ext uri="{FF2B5EF4-FFF2-40B4-BE49-F238E27FC236}">
                <a16:creationId xmlns:a16="http://schemas.microsoft.com/office/drawing/2014/main" id="{8B1049B4-DBD4-8D6E-98DF-123AE2982D64}"/>
              </a:ext>
            </a:extLst>
          </p:cNvPr>
          <p:cNvSpPr>
            <a:spLocks noGrp="1"/>
          </p:cNvSpPr>
          <p:nvPr>
            <p:ph idx="1"/>
          </p:nvPr>
        </p:nvSpPr>
        <p:spPr>
          <a:xfrm>
            <a:off x="428625" y="1785938"/>
            <a:ext cx="8229600" cy="4525962"/>
          </a:xfrm>
        </p:spPr>
        <p:txBody>
          <a:bodyPr/>
          <a:lstStyle/>
          <a:p>
            <a:r>
              <a:rPr lang="en-US" altLang="en-US"/>
              <a:t>Tidak mengetahui</a:t>
            </a:r>
          </a:p>
          <a:p>
            <a:r>
              <a:rPr lang="en-US" altLang="en-US"/>
              <a:t>Terlalu sibuk dengan hal/urusan lain</a:t>
            </a:r>
          </a:p>
          <a:p>
            <a:r>
              <a:rPr lang="en-US" altLang="en-US"/>
              <a:t>Dikejar </a:t>
            </a:r>
            <a:r>
              <a:rPr lang="en-US" altLang="en-US" i="1"/>
              <a:t>dead-line</a:t>
            </a:r>
          </a:p>
          <a:p>
            <a:r>
              <a:rPr lang="en-US" altLang="en-US"/>
              <a:t>Tidak punya ide, tidak tahu apa yang akan ditulis</a:t>
            </a:r>
          </a:p>
          <a:p>
            <a:r>
              <a:rPr lang="en-US" altLang="en-US"/>
              <a:t>Anggapan Milik sendiri, saya berhak memakainya</a:t>
            </a:r>
          </a:p>
          <a:p>
            <a:r>
              <a:rPr lang="en-US" altLang="en-US"/>
              <a:t>Kurangnya ketrampilan menulis</a:t>
            </a:r>
          </a:p>
          <a:p>
            <a:r>
              <a:rPr lang="en-US" altLang="en-US"/>
              <a:t>Ketrampilan menulis dan meneliti yang lemah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bject 3">
            <a:extLst>
              <a:ext uri="{FF2B5EF4-FFF2-40B4-BE49-F238E27FC236}">
                <a16:creationId xmlns:a16="http://schemas.microsoft.com/office/drawing/2014/main" id="{3D7A9578-4E38-8D4C-E786-ED713C7C83CC}"/>
              </a:ext>
            </a:extLst>
          </p:cNvPr>
          <p:cNvSpPr txBox="1">
            <a:spLocks noChangeArrowheads="1"/>
          </p:cNvSpPr>
          <p:nvPr/>
        </p:nvSpPr>
        <p:spPr bwMode="auto">
          <a:xfrm>
            <a:off x="1187450" y="1052513"/>
            <a:ext cx="65992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1430" rIns="0" bIns="0">
            <a:spAutoFit/>
          </a:bodyPr>
          <a:lstStyle>
            <a:lvl1pPr marL="239713"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8000"/>
              </a:lnSpc>
              <a:spcBef>
                <a:spcPts val="88"/>
              </a:spcBef>
              <a:buFontTx/>
              <a:buNone/>
            </a:pPr>
            <a:r>
              <a:rPr lang="en-US" altLang="en-US" sz="1800">
                <a:latin typeface="Arial" panose="020B0604020202020204" pitchFamily="34" charset="0"/>
                <a:cs typeface="Arial" panose="020B0604020202020204" pitchFamily="34" charset="0"/>
              </a:rPr>
              <a:t>4. Saat pertama kali aplikasi dijalankan, aplikasi akan meminta credential account Mendeley  Anda. Masukkan alamat email dan password account Mendeley yang sudah Anda daftarkan  sebelumnya.</a:t>
            </a:r>
          </a:p>
        </p:txBody>
      </p:sp>
      <p:pic>
        <p:nvPicPr>
          <p:cNvPr id="34819" name="Picture 2">
            <a:extLst>
              <a:ext uri="{FF2B5EF4-FFF2-40B4-BE49-F238E27FC236}">
                <a16:creationId xmlns:a16="http://schemas.microsoft.com/office/drawing/2014/main" id="{402AA0FB-65A1-0590-A77E-E8BB199104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81300"/>
            <a:ext cx="65992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E2A8D8E0-53F9-24BB-9BDC-4F4682DE0F64}"/>
              </a:ext>
            </a:extLst>
          </p:cNvPr>
          <p:cNvSpPr txBox="1"/>
          <p:nvPr/>
        </p:nvSpPr>
        <p:spPr>
          <a:xfrm>
            <a:off x="1368425" y="5653088"/>
            <a:ext cx="3562350" cy="566737"/>
          </a:xfrm>
          <a:prstGeom prst="rect">
            <a:avLst/>
          </a:prstGeom>
        </p:spPr>
        <p:txBody>
          <a:bodyPr lIns="0" tIns="12700" rIns="0" bIns="0">
            <a:spAutoFit/>
          </a:bodyPr>
          <a:lstStyle/>
          <a:p>
            <a:pPr marL="12700" eaLnBrk="1" hangingPunct="1">
              <a:spcBef>
                <a:spcPts val="100"/>
              </a:spcBef>
              <a:defRPr/>
            </a:pPr>
            <a:r>
              <a:rPr spc="-40" dirty="0">
                <a:latin typeface="Arial"/>
                <a:cs typeface="Arial"/>
              </a:rPr>
              <a:t>5. </a:t>
            </a:r>
            <a:r>
              <a:rPr spc="-85" dirty="0">
                <a:latin typeface="Arial"/>
                <a:cs typeface="Arial"/>
              </a:rPr>
              <a:t>Proses </a:t>
            </a:r>
            <a:r>
              <a:rPr spc="-45" dirty="0">
                <a:latin typeface="Arial"/>
                <a:cs typeface="Arial"/>
              </a:rPr>
              <a:t>instalasi </a:t>
            </a:r>
            <a:r>
              <a:rPr spc="-60" dirty="0">
                <a:latin typeface="Arial"/>
                <a:cs typeface="Arial"/>
              </a:rPr>
              <a:t>selesai, </a:t>
            </a:r>
            <a:r>
              <a:rPr spc="-45" dirty="0">
                <a:latin typeface="Arial"/>
                <a:cs typeface="Arial"/>
              </a:rPr>
              <a:t>aplikasi </a:t>
            </a:r>
            <a:r>
              <a:rPr spc="-60" dirty="0">
                <a:latin typeface="Arial"/>
                <a:cs typeface="Arial"/>
              </a:rPr>
              <a:t>siap</a:t>
            </a:r>
            <a:r>
              <a:rPr spc="-145" dirty="0">
                <a:latin typeface="Arial"/>
                <a:cs typeface="Arial"/>
              </a:rPr>
              <a:t> </a:t>
            </a:r>
            <a:r>
              <a:rPr spc="-45" dirty="0">
                <a:latin typeface="Arial"/>
                <a:cs typeface="Arial"/>
              </a:rPr>
              <a:t>digunakan!</a:t>
            </a:r>
            <a:endParaRPr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626EC7D-0E1F-2156-7649-44498ECE9FC1}"/>
              </a:ext>
            </a:extLst>
          </p:cNvPr>
          <p:cNvSpPr txBox="1"/>
          <p:nvPr/>
        </p:nvSpPr>
        <p:spPr>
          <a:xfrm>
            <a:off x="1092200" y="569913"/>
            <a:ext cx="307975" cy="228600"/>
          </a:xfrm>
          <a:prstGeom prst="rect">
            <a:avLst/>
          </a:prstGeom>
        </p:spPr>
        <p:txBody>
          <a:bodyPr lIns="0" tIns="12700" rIns="0" bIns="0">
            <a:spAutoFit/>
          </a:bodyPr>
          <a:lstStyle/>
          <a:p>
            <a:pPr marL="12700" eaLnBrk="1" hangingPunct="1">
              <a:spcBef>
                <a:spcPts val="100"/>
              </a:spcBef>
              <a:defRPr/>
            </a:pPr>
            <a:r>
              <a:rPr sz="1400" b="1" spc="-50" dirty="0">
                <a:solidFill>
                  <a:srgbClr val="365F91"/>
                </a:solidFill>
                <a:latin typeface="Times New Roman"/>
                <a:cs typeface="Times New Roman"/>
              </a:rPr>
              <a:t>III.</a:t>
            </a:r>
            <a:endParaRPr sz="1400">
              <a:latin typeface="Times New Roman"/>
              <a:cs typeface="Times New Roman"/>
            </a:endParaRPr>
          </a:p>
        </p:txBody>
      </p:sp>
      <p:sp>
        <p:nvSpPr>
          <p:cNvPr id="35843" name="object 3">
            <a:extLst>
              <a:ext uri="{FF2B5EF4-FFF2-40B4-BE49-F238E27FC236}">
                <a16:creationId xmlns:a16="http://schemas.microsoft.com/office/drawing/2014/main" id="{7BD51745-5C8D-53B1-0A4A-E212FCBE68C7}"/>
              </a:ext>
            </a:extLst>
          </p:cNvPr>
          <p:cNvSpPr txBox="1">
            <a:spLocks noChangeArrowheads="1"/>
          </p:cNvSpPr>
          <p:nvPr/>
        </p:nvSpPr>
        <p:spPr bwMode="auto">
          <a:xfrm>
            <a:off x="1657350" y="322263"/>
            <a:ext cx="639445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8895"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388"/>
              </a:spcBef>
              <a:buFontTx/>
              <a:buNone/>
            </a:pPr>
            <a:r>
              <a:rPr lang="en-US" altLang="en-US" sz="1600" b="1">
                <a:solidFill>
                  <a:srgbClr val="365F91"/>
                </a:solidFill>
                <a:latin typeface="Times New Roman" panose="02020603050405020304" pitchFamily="18" charset="0"/>
                <a:cs typeface="Times New Roman" panose="02020603050405020304" pitchFamily="18" charset="0"/>
              </a:rPr>
              <a:t>Install Plugin Word</a:t>
            </a:r>
            <a:endParaRPr lang="en-US" altLang="en-US" sz="1600">
              <a:latin typeface="Times New Roman" panose="02020603050405020304" pitchFamily="18" charset="0"/>
              <a:cs typeface="Times New Roman" panose="02020603050405020304" pitchFamily="18" charset="0"/>
            </a:endParaRPr>
          </a:p>
          <a:p>
            <a:pPr eaLnBrk="1" hangingPunct="1">
              <a:lnSpc>
                <a:spcPts val="1563"/>
              </a:lnSpc>
              <a:spcBef>
                <a:spcPts val="75"/>
              </a:spcBef>
              <a:buFontTx/>
              <a:buNone/>
            </a:pPr>
            <a:r>
              <a:rPr lang="en-US" altLang="en-US" sz="1600">
                <a:latin typeface="Arial" panose="020B0604020202020204" pitchFamily="34" charset="0"/>
                <a:cs typeface="Arial" panose="020B0604020202020204" pitchFamily="34" charset="0"/>
              </a:rPr>
              <a:t>Setelah meng-</a:t>
            </a:r>
            <a:r>
              <a:rPr lang="en-US" altLang="en-US" sz="1600" i="1">
                <a:latin typeface="Arial" panose="020B0604020202020204" pitchFamily="34" charset="0"/>
                <a:cs typeface="Arial" panose="020B0604020202020204" pitchFamily="34" charset="0"/>
              </a:rPr>
              <a:t>install </a:t>
            </a:r>
            <a:r>
              <a:rPr lang="en-US" altLang="en-US" sz="1600">
                <a:latin typeface="Arial" panose="020B0604020202020204" pitchFamily="34" charset="0"/>
                <a:cs typeface="Arial" panose="020B0604020202020204" pitchFamily="34" charset="0"/>
              </a:rPr>
              <a:t>Mendeley Desktip, tahapan selanjutnya sebelum mengelola referensi di  word </a:t>
            </a:r>
            <a:r>
              <a:rPr lang="en-US" altLang="en-US" sz="1800">
                <a:latin typeface="Arial" panose="020B0604020202020204" pitchFamily="34" charset="0"/>
                <a:cs typeface="Arial" panose="020B0604020202020204" pitchFamily="34" charset="0"/>
              </a:rPr>
              <a:t>adalah meng-</a:t>
            </a:r>
            <a:r>
              <a:rPr lang="en-US" altLang="en-US" sz="1800" i="1">
                <a:latin typeface="Arial" panose="020B0604020202020204" pitchFamily="34" charset="0"/>
                <a:cs typeface="Arial" panose="020B0604020202020204" pitchFamily="34" charset="0"/>
              </a:rPr>
              <a:t>install plugin word </a:t>
            </a:r>
            <a:r>
              <a:rPr lang="en-US" altLang="en-US" sz="1800">
                <a:latin typeface="Arial" panose="020B0604020202020204" pitchFamily="34" charset="0"/>
                <a:cs typeface="Arial" panose="020B0604020202020204" pitchFamily="34" charset="0"/>
              </a:rPr>
              <a:t>dengan cara:</a:t>
            </a:r>
          </a:p>
        </p:txBody>
      </p:sp>
      <p:sp>
        <p:nvSpPr>
          <p:cNvPr id="35844" name="object 4">
            <a:extLst>
              <a:ext uri="{FF2B5EF4-FFF2-40B4-BE49-F238E27FC236}">
                <a16:creationId xmlns:a16="http://schemas.microsoft.com/office/drawing/2014/main" id="{063A4AF0-0C1A-6EEB-A652-393FF1DDC86F}"/>
              </a:ext>
            </a:extLst>
          </p:cNvPr>
          <p:cNvSpPr txBox="1">
            <a:spLocks noChangeArrowheads="1"/>
          </p:cNvSpPr>
          <p:nvPr/>
        </p:nvSpPr>
        <p:spPr bwMode="auto">
          <a:xfrm>
            <a:off x="1579563" y="1392238"/>
            <a:ext cx="6181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065" rIns="0" bIns="0">
            <a:spAutoFit/>
          </a:bodyPr>
          <a:lstStyle>
            <a:lvl1pPr marL="2413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17000"/>
              </a:lnSpc>
              <a:spcBef>
                <a:spcPts val="100"/>
              </a:spcBef>
              <a:buFontTx/>
              <a:buNone/>
            </a:pPr>
            <a:r>
              <a:rPr lang="en-US" altLang="en-US" sz="1800">
                <a:latin typeface="Arial" panose="020B0604020202020204" pitchFamily="34" charset="0"/>
                <a:cs typeface="Arial" panose="020B0604020202020204" pitchFamily="34" charset="0"/>
              </a:rPr>
              <a:t>1</a:t>
            </a:r>
            <a:r>
              <a:rPr lang="en-US" altLang="en-US" sz="1100">
                <a:latin typeface="Arial" panose="020B0604020202020204" pitchFamily="34" charset="0"/>
                <a:cs typeface="Arial" panose="020B0604020202020204" pitchFamily="34" charset="0"/>
              </a:rPr>
              <a:t>. </a:t>
            </a:r>
            <a:r>
              <a:rPr lang="en-US" altLang="en-US" sz="1800">
                <a:latin typeface="Arial" panose="020B0604020202020204" pitchFamily="34" charset="0"/>
                <a:cs typeface="Arial" panose="020B0604020202020204" pitchFamily="34" charset="0"/>
              </a:rPr>
              <a:t>Setelah Mendeley Desktop selesai diinstall, jalankan program dengan cara melakukan  klik dua kali pada </a:t>
            </a:r>
            <a:r>
              <a:rPr lang="en-US" altLang="en-US" sz="1800" i="1">
                <a:latin typeface="Arial" panose="020B0604020202020204" pitchFamily="34" charset="0"/>
                <a:cs typeface="Arial" panose="020B0604020202020204" pitchFamily="34" charset="0"/>
              </a:rPr>
              <a:t>icon </a:t>
            </a:r>
            <a:r>
              <a:rPr lang="en-US" altLang="en-US" sz="1800">
                <a:latin typeface="Arial" panose="020B0604020202020204" pitchFamily="34" charset="0"/>
                <a:cs typeface="Arial" panose="020B0604020202020204" pitchFamily="34" charset="0"/>
              </a:rPr>
              <a:t>Mendeley Desktop.</a:t>
            </a:r>
          </a:p>
        </p:txBody>
      </p:sp>
      <p:sp>
        <p:nvSpPr>
          <p:cNvPr id="35845" name="object 6">
            <a:extLst>
              <a:ext uri="{FF2B5EF4-FFF2-40B4-BE49-F238E27FC236}">
                <a16:creationId xmlns:a16="http://schemas.microsoft.com/office/drawing/2014/main" id="{8B2DEDCE-0931-333A-1001-DD85E9FBA93D}"/>
              </a:ext>
            </a:extLst>
          </p:cNvPr>
          <p:cNvSpPr>
            <a:spLocks noChangeArrowheads="1"/>
          </p:cNvSpPr>
          <p:nvPr/>
        </p:nvSpPr>
        <p:spPr bwMode="auto">
          <a:xfrm>
            <a:off x="1758950" y="2852738"/>
            <a:ext cx="5821363" cy="23828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7F66B545-05BA-2FAB-C5CD-16A297F7C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7920037"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bject 5">
            <a:extLst>
              <a:ext uri="{FF2B5EF4-FFF2-40B4-BE49-F238E27FC236}">
                <a16:creationId xmlns:a16="http://schemas.microsoft.com/office/drawing/2014/main" id="{F8EC00BF-0334-8649-1A4A-AE59F059BFE0}"/>
              </a:ext>
            </a:extLst>
          </p:cNvPr>
          <p:cNvSpPr txBox="1"/>
          <p:nvPr/>
        </p:nvSpPr>
        <p:spPr>
          <a:xfrm>
            <a:off x="1403350" y="908050"/>
            <a:ext cx="4470400" cy="568325"/>
          </a:xfrm>
          <a:prstGeom prst="rect">
            <a:avLst/>
          </a:prstGeom>
        </p:spPr>
        <p:txBody>
          <a:bodyPr lIns="0" tIns="13335" rIns="0" bIns="0">
            <a:spAutoFit/>
          </a:bodyPr>
          <a:lstStyle/>
          <a:p>
            <a:pPr marL="12700" eaLnBrk="1" hangingPunct="1">
              <a:spcBef>
                <a:spcPts val="105"/>
              </a:spcBef>
              <a:defRPr/>
            </a:pPr>
            <a:r>
              <a:rPr spc="-40" dirty="0">
                <a:latin typeface="Arial"/>
                <a:cs typeface="Arial"/>
              </a:rPr>
              <a:t>2.</a:t>
            </a:r>
            <a:r>
              <a:rPr lang="en-ID" spc="-55" dirty="0">
                <a:latin typeface="Arial"/>
                <a:cs typeface="Arial"/>
              </a:rPr>
              <a:t> Masuk </a:t>
            </a:r>
            <a:r>
              <a:rPr lang="en-ID" spc="-60" dirty="0" err="1">
                <a:latin typeface="Arial"/>
                <a:cs typeface="Arial"/>
              </a:rPr>
              <a:t>ke</a:t>
            </a:r>
            <a:r>
              <a:rPr lang="en-ID" spc="-60" dirty="0">
                <a:latin typeface="Arial"/>
                <a:cs typeface="Arial"/>
              </a:rPr>
              <a:t> </a:t>
            </a:r>
            <a:r>
              <a:rPr lang="en-ID" spc="-45" dirty="0">
                <a:latin typeface="Arial"/>
                <a:cs typeface="Arial"/>
              </a:rPr>
              <a:t>menu </a:t>
            </a:r>
            <a:r>
              <a:rPr lang="en-ID" b="1" spc="-105" dirty="0">
                <a:latin typeface="Arial"/>
                <a:cs typeface="Arial"/>
              </a:rPr>
              <a:t>Tools </a:t>
            </a:r>
            <a:r>
              <a:rPr lang="en-ID" spc="-30" dirty="0">
                <a:latin typeface="Arial"/>
                <a:cs typeface="Arial"/>
              </a:rPr>
              <a:t>,</a:t>
            </a:r>
            <a:r>
              <a:rPr lang="en-ID" spc="-30" dirty="0" err="1">
                <a:latin typeface="Arial"/>
                <a:cs typeface="Arial"/>
              </a:rPr>
              <a:t>lalu</a:t>
            </a:r>
            <a:r>
              <a:rPr lang="en-ID" spc="-30" dirty="0">
                <a:latin typeface="Arial"/>
                <a:cs typeface="Arial"/>
              </a:rPr>
              <a:t> </a:t>
            </a:r>
            <a:r>
              <a:rPr lang="en-ID" spc="-10" dirty="0" err="1">
                <a:latin typeface="Arial"/>
                <a:cs typeface="Arial"/>
              </a:rPr>
              <a:t>pilih</a:t>
            </a:r>
            <a:r>
              <a:rPr lang="en-ID" spc="-10" dirty="0">
                <a:latin typeface="Arial"/>
                <a:cs typeface="Arial"/>
              </a:rPr>
              <a:t> </a:t>
            </a:r>
            <a:r>
              <a:rPr lang="en-ID" b="1" spc="-60" dirty="0">
                <a:latin typeface="Arial"/>
                <a:cs typeface="Arial"/>
              </a:rPr>
              <a:t>Install </a:t>
            </a:r>
            <a:r>
              <a:rPr lang="en-ID" b="1" spc="-85" dirty="0">
                <a:latin typeface="Arial"/>
                <a:cs typeface="Arial"/>
              </a:rPr>
              <a:t>MS </a:t>
            </a:r>
            <a:r>
              <a:rPr lang="en-ID" b="1" spc="-65" dirty="0">
                <a:latin typeface="Arial"/>
                <a:cs typeface="Arial"/>
              </a:rPr>
              <a:t>Word</a:t>
            </a:r>
            <a:r>
              <a:rPr lang="en-ID" b="1" spc="-204" dirty="0">
                <a:latin typeface="Arial"/>
                <a:cs typeface="Arial"/>
              </a:rPr>
              <a:t> </a:t>
            </a:r>
            <a:r>
              <a:rPr lang="en-ID" b="1" spc="-95" dirty="0">
                <a:latin typeface="Arial"/>
                <a:cs typeface="Arial"/>
              </a:rPr>
              <a:t>Plugin</a:t>
            </a:r>
            <a:r>
              <a:rPr spc="-40" dirty="0">
                <a:latin typeface="Arial"/>
                <a:cs typeface="Arial"/>
              </a:rPr>
              <a:t> </a:t>
            </a:r>
            <a:endParaRPr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370AC7C-C32A-8636-D777-4F8315FA55C2}"/>
              </a:ext>
            </a:extLst>
          </p:cNvPr>
          <p:cNvSpPr txBox="1"/>
          <p:nvPr/>
        </p:nvSpPr>
        <p:spPr>
          <a:xfrm>
            <a:off x="1644650" y="573088"/>
            <a:ext cx="3651250" cy="566737"/>
          </a:xfrm>
          <a:prstGeom prst="rect">
            <a:avLst/>
          </a:prstGeom>
        </p:spPr>
        <p:txBody>
          <a:bodyPr lIns="0" tIns="12700" rIns="0" bIns="0">
            <a:spAutoFit/>
          </a:bodyPr>
          <a:lstStyle/>
          <a:p>
            <a:pPr marL="12700" eaLnBrk="1" hangingPunct="1">
              <a:spcBef>
                <a:spcPts val="100"/>
              </a:spcBef>
              <a:defRPr/>
            </a:pPr>
            <a:r>
              <a:rPr spc="-40" dirty="0">
                <a:latin typeface="Arial"/>
                <a:cs typeface="Arial"/>
              </a:rPr>
              <a:t>3. </a:t>
            </a:r>
            <a:r>
              <a:rPr spc="-35" dirty="0">
                <a:latin typeface="Arial"/>
                <a:cs typeface="Arial"/>
              </a:rPr>
              <a:t>Mendeley </a:t>
            </a:r>
            <a:r>
              <a:rPr spc="-65" dirty="0">
                <a:latin typeface="Arial"/>
                <a:cs typeface="Arial"/>
              </a:rPr>
              <a:t>sudah </a:t>
            </a:r>
            <a:r>
              <a:rPr spc="-15" dirty="0">
                <a:latin typeface="Arial"/>
                <a:cs typeface="Arial"/>
              </a:rPr>
              <a:t>ter-</a:t>
            </a:r>
            <a:r>
              <a:rPr i="1" spc="-15" dirty="0">
                <a:latin typeface="Arial"/>
                <a:cs typeface="Arial"/>
              </a:rPr>
              <a:t>install </a:t>
            </a:r>
            <a:r>
              <a:rPr spc="-60" dirty="0">
                <a:latin typeface="Arial"/>
                <a:cs typeface="Arial"/>
              </a:rPr>
              <a:t>pada </a:t>
            </a:r>
            <a:r>
              <a:rPr spc="-100" dirty="0">
                <a:latin typeface="Arial"/>
                <a:cs typeface="Arial"/>
              </a:rPr>
              <a:t>MS </a:t>
            </a:r>
            <a:r>
              <a:rPr spc="-30" dirty="0">
                <a:latin typeface="Arial"/>
                <a:cs typeface="Arial"/>
              </a:rPr>
              <a:t>Word</a:t>
            </a:r>
            <a:r>
              <a:rPr spc="10" dirty="0">
                <a:latin typeface="Arial"/>
                <a:cs typeface="Arial"/>
              </a:rPr>
              <a:t> </a:t>
            </a:r>
            <a:r>
              <a:rPr spc="-40" dirty="0">
                <a:latin typeface="Arial"/>
                <a:cs typeface="Arial"/>
              </a:rPr>
              <a:t>anda!</a:t>
            </a:r>
            <a:endParaRPr dirty="0">
              <a:latin typeface="Arial"/>
              <a:cs typeface="Arial"/>
            </a:endParaRPr>
          </a:p>
        </p:txBody>
      </p:sp>
      <p:sp>
        <p:nvSpPr>
          <p:cNvPr id="37891" name="object 4">
            <a:extLst>
              <a:ext uri="{FF2B5EF4-FFF2-40B4-BE49-F238E27FC236}">
                <a16:creationId xmlns:a16="http://schemas.microsoft.com/office/drawing/2014/main" id="{CF810761-C8D8-7034-6F51-8C1537A4B60D}"/>
              </a:ext>
            </a:extLst>
          </p:cNvPr>
          <p:cNvSpPr>
            <a:spLocks noChangeArrowheads="1"/>
          </p:cNvSpPr>
          <p:nvPr/>
        </p:nvSpPr>
        <p:spPr bwMode="auto">
          <a:xfrm>
            <a:off x="1187450" y="1268413"/>
            <a:ext cx="7561263" cy="439261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E6DA34-0325-CDF3-EDF8-48F2F76FCD33}"/>
              </a:ext>
            </a:extLst>
          </p:cNvPr>
          <p:cNvSpPr txBox="1"/>
          <p:nvPr/>
        </p:nvSpPr>
        <p:spPr>
          <a:xfrm>
            <a:off x="1979613" y="692150"/>
            <a:ext cx="4572000" cy="646113"/>
          </a:xfrm>
          <a:prstGeom prst="rect">
            <a:avLst/>
          </a:prstGeom>
          <a:noFill/>
        </p:spPr>
        <p:txBody>
          <a:bodyPr>
            <a:spAutoFit/>
          </a:bodyPr>
          <a:lstStyle/>
          <a:p>
            <a:pPr>
              <a:defRPr/>
            </a:pPr>
            <a:r>
              <a:rPr lang="en-ID" spc="-50" dirty="0">
                <a:latin typeface="Arial"/>
                <a:cs typeface="Arial"/>
              </a:rPr>
              <a:t> 4. </a:t>
            </a:r>
            <a:r>
              <a:rPr lang="en-ID" spc="-50" dirty="0" err="1">
                <a:latin typeface="Arial"/>
                <a:cs typeface="Arial"/>
              </a:rPr>
              <a:t>Tampilan</a:t>
            </a:r>
            <a:r>
              <a:rPr lang="en-ID" spc="-50" dirty="0">
                <a:latin typeface="Arial"/>
                <a:cs typeface="Arial"/>
              </a:rPr>
              <a:t> </a:t>
            </a:r>
            <a:r>
              <a:rPr lang="en-ID" spc="-40" dirty="0">
                <a:latin typeface="Arial"/>
                <a:cs typeface="Arial"/>
              </a:rPr>
              <a:t>Mendeley </a:t>
            </a:r>
            <a:r>
              <a:rPr lang="en-ID" spc="-65" dirty="0">
                <a:latin typeface="Arial"/>
                <a:cs typeface="Arial"/>
              </a:rPr>
              <a:t>pada </a:t>
            </a:r>
            <a:r>
              <a:rPr lang="en-ID" spc="-100" dirty="0">
                <a:latin typeface="Arial"/>
                <a:cs typeface="Arial"/>
              </a:rPr>
              <a:t>MS </a:t>
            </a:r>
            <a:r>
              <a:rPr lang="en-ID" spc="-30" dirty="0">
                <a:latin typeface="Arial"/>
                <a:cs typeface="Arial"/>
              </a:rPr>
              <a:t>Word </a:t>
            </a:r>
            <a:r>
              <a:rPr lang="en-ID" spc="-45" dirty="0">
                <a:latin typeface="Arial"/>
                <a:cs typeface="Arial"/>
              </a:rPr>
              <a:t>(menu </a:t>
            </a:r>
            <a:r>
              <a:rPr lang="en-ID" spc="-65" dirty="0">
                <a:latin typeface="Arial"/>
                <a:cs typeface="Arial"/>
              </a:rPr>
              <a:t>References)</a:t>
            </a:r>
            <a:r>
              <a:rPr lang="en-ID" spc="-215" dirty="0">
                <a:latin typeface="Arial"/>
                <a:cs typeface="Arial"/>
              </a:rPr>
              <a:t> </a:t>
            </a:r>
            <a:r>
              <a:rPr lang="en-ID" spc="-50" dirty="0" err="1">
                <a:latin typeface="Arial"/>
                <a:cs typeface="Arial"/>
              </a:rPr>
              <a:t>anda</a:t>
            </a:r>
            <a:r>
              <a:rPr lang="en-ID" spc="-50" dirty="0">
                <a:latin typeface="Arial"/>
                <a:cs typeface="Arial"/>
              </a:rPr>
              <a:t>:</a:t>
            </a:r>
            <a:endParaRPr lang="en-ID" dirty="0"/>
          </a:p>
        </p:txBody>
      </p:sp>
      <p:pic>
        <p:nvPicPr>
          <p:cNvPr id="38915" name="Picture 6">
            <a:extLst>
              <a:ext uri="{FF2B5EF4-FFF2-40B4-BE49-F238E27FC236}">
                <a16:creationId xmlns:a16="http://schemas.microsoft.com/office/drawing/2014/main" id="{5D4D2073-E896-94DB-866F-8E5C41876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773238"/>
            <a:ext cx="72009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4.bp.blogspot.com/-MFIXKfLmkWU/UAbqgSeQg4I/AAAAAAAAAZE/GKNDv6AaShM/s1600/2311698.jpg">
            <a:extLst>
              <a:ext uri="{FF2B5EF4-FFF2-40B4-BE49-F238E27FC236}">
                <a16:creationId xmlns:a16="http://schemas.microsoft.com/office/drawing/2014/main" id="{6D7592BE-038E-E406-F293-DFA773CB2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7375"/>
            <a:ext cx="33575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http://3.bp.blogspot.com/-a1q5hbiWcEE/UH3IvuC0n0I/AAAAAAAABXU/S8mXDV_v9II/s400/Do+not+copy+01.png">
            <a:extLst>
              <a:ext uri="{FF2B5EF4-FFF2-40B4-BE49-F238E27FC236}">
                <a16:creationId xmlns:a16="http://schemas.microsoft.com/office/drawing/2014/main" id="{2C5AE04D-FF49-62D9-3D4E-E7AFFE6DC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000250"/>
            <a:ext cx="23717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http://www.pammarketingnut.com/wp-content/uploads/iStock_000009547696XSmall.jpg">
            <a:extLst>
              <a:ext uri="{FF2B5EF4-FFF2-40B4-BE49-F238E27FC236}">
                <a16:creationId xmlns:a16="http://schemas.microsoft.com/office/drawing/2014/main" id="{F0CFF116-304B-7B9A-BDBF-D8C7AC0E8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2357438"/>
            <a:ext cx="34575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44113221-3D34-C5A8-2273-6C7A75F440DF}"/>
              </a:ext>
            </a:extLst>
          </p:cNvPr>
          <p:cNvCxnSpPr/>
          <p:nvPr/>
        </p:nvCxnSpPr>
        <p:spPr>
          <a:xfrm>
            <a:off x="500063" y="1500188"/>
            <a:ext cx="8215312" cy="15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2DF2C9-7BF2-5A8F-6A0E-2DB432D4AFDF}"/>
              </a:ext>
            </a:extLst>
          </p:cNvPr>
          <p:cNvCxnSpPr/>
          <p:nvPr/>
        </p:nvCxnSpPr>
        <p:spPr>
          <a:xfrm>
            <a:off x="571500" y="4714875"/>
            <a:ext cx="8215313" cy="15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37EF-1459-836F-5884-28808F0B18E2}"/>
              </a:ext>
            </a:extLst>
          </p:cNvPr>
          <p:cNvSpPr>
            <a:spLocks noGrp="1"/>
          </p:cNvSpPr>
          <p:nvPr>
            <p:ph type="title"/>
          </p:nvPr>
        </p:nvSpPr>
        <p:spPr>
          <a:solidFill>
            <a:schemeClr val="tx2">
              <a:lumMod val="40000"/>
              <a:lumOff val="60000"/>
            </a:schemeClr>
          </a:solidFill>
        </p:spPr>
        <p:txBody>
          <a:bodyPr/>
          <a:lstStyle/>
          <a:p>
            <a:pPr>
              <a:defRPr/>
            </a:pPr>
            <a:r>
              <a:rPr lang="en-US" sz="4000" dirty="0" err="1"/>
              <a:t>Penulis</a:t>
            </a:r>
            <a:r>
              <a:rPr lang="en-US" sz="4000" dirty="0"/>
              <a:t> </a:t>
            </a:r>
            <a:r>
              <a:rPr lang="en-US" sz="4000" dirty="0" err="1"/>
              <a:t>dapat</a:t>
            </a:r>
            <a:r>
              <a:rPr lang="en-US" sz="4000" dirty="0"/>
              <a:t> </a:t>
            </a:r>
            <a:r>
              <a:rPr lang="en-US" sz="4000" dirty="0" err="1"/>
              <a:t>memakai</a:t>
            </a:r>
            <a:r>
              <a:rPr lang="en-US" sz="4000" dirty="0"/>
              <a:t> data </a:t>
            </a:r>
            <a:r>
              <a:rPr lang="en-US" sz="4000" dirty="0" err="1"/>
              <a:t>dan</a:t>
            </a:r>
            <a:r>
              <a:rPr lang="en-US" sz="4000" dirty="0"/>
              <a:t> </a:t>
            </a:r>
            <a:r>
              <a:rPr lang="en-US" sz="4000" dirty="0" err="1"/>
              <a:t>informasi</a:t>
            </a:r>
            <a:r>
              <a:rPr lang="en-US" sz="4000" dirty="0"/>
              <a:t> </a:t>
            </a:r>
            <a:r>
              <a:rPr lang="en-US" sz="4000" dirty="0" err="1"/>
              <a:t>dari</a:t>
            </a:r>
            <a:r>
              <a:rPr lang="en-US" sz="4000" dirty="0"/>
              <a:t> </a:t>
            </a:r>
            <a:r>
              <a:rPr lang="en-US" sz="4000" dirty="0" err="1"/>
              <a:t>peneliti</a:t>
            </a:r>
            <a:r>
              <a:rPr lang="en-US" sz="4000" dirty="0"/>
              <a:t> </a:t>
            </a:r>
            <a:r>
              <a:rPr lang="en-US" sz="4000" dirty="0" err="1"/>
              <a:t>lainnya</a:t>
            </a:r>
            <a:r>
              <a:rPr lang="en-US" sz="4000" dirty="0"/>
              <a:t> </a:t>
            </a:r>
            <a:r>
              <a:rPr lang="en-US" sz="4000" dirty="0" err="1"/>
              <a:t>lewat</a:t>
            </a:r>
            <a:endParaRPr lang="en-US" sz="4000" dirty="0"/>
          </a:p>
        </p:txBody>
      </p:sp>
      <p:sp>
        <p:nvSpPr>
          <p:cNvPr id="3" name="Content Placeholder 2">
            <a:extLst>
              <a:ext uri="{FF2B5EF4-FFF2-40B4-BE49-F238E27FC236}">
                <a16:creationId xmlns:a16="http://schemas.microsoft.com/office/drawing/2014/main" id="{8E760703-FECB-FA4F-258E-1375E827A697}"/>
              </a:ext>
            </a:extLst>
          </p:cNvPr>
          <p:cNvSpPr>
            <a:spLocks noGrp="1"/>
          </p:cNvSpPr>
          <p:nvPr>
            <p:ph idx="1"/>
          </p:nvPr>
        </p:nvSpPr>
        <p:spPr>
          <a:xfrm>
            <a:off x="428625" y="1785938"/>
            <a:ext cx="8229600" cy="4525962"/>
          </a:xfrm>
        </p:spPr>
        <p:txBody>
          <a:bodyPr/>
          <a:lstStyle/>
          <a:p>
            <a:pPr marL="514350" indent="-514350">
              <a:buFont typeface="Arial" charset="0"/>
              <a:buAutoNum type="arabicPeriod"/>
              <a:defRPr/>
            </a:pPr>
            <a:r>
              <a:rPr lang="en-US" dirty="0" err="1"/>
              <a:t>Membaca</a:t>
            </a:r>
            <a:r>
              <a:rPr lang="en-US" dirty="0"/>
              <a:t> </a:t>
            </a:r>
            <a:r>
              <a:rPr lang="en-US" dirty="0" err="1"/>
              <a:t>informasi</a:t>
            </a:r>
            <a:r>
              <a:rPr lang="en-US" dirty="0"/>
              <a:t> </a:t>
            </a:r>
            <a:r>
              <a:rPr lang="en-US" dirty="0" err="1"/>
              <a:t>dan</a:t>
            </a:r>
            <a:r>
              <a:rPr lang="en-US" dirty="0"/>
              <a:t> </a:t>
            </a:r>
            <a:r>
              <a:rPr lang="en-US" dirty="0" err="1"/>
              <a:t>mensarikan</a:t>
            </a:r>
            <a:r>
              <a:rPr lang="en-US" dirty="0"/>
              <a:t> </a:t>
            </a:r>
            <a:r>
              <a:rPr lang="en-US" dirty="0" err="1"/>
              <a:t>dengan</a:t>
            </a:r>
            <a:r>
              <a:rPr lang="en-US" dirty="0"/>
              <a:t> </a:t>
            </a:r>
            <a:r>
              <a:rPr lang="en-US" dirty="0" err="1"/>
              <a:t>bahasa</a:t>
            </a:r>
            <a:r>
              <a:rPr lang="en-US" dirty="0"/>
              <a:t> </a:t>
            </a:r>
            <a:r>
              <a:rPr lang="en-US" dirty="0" err="1"/>
              <a:t>penulis</a:t>
            </a:r>
            <a:r>
              <a:rPr lang="en-US" dirty="0"/>
              <a:t> (</a:t>
            </a:r>
            <a:r>
              <a:rPr lang="en-US" b="1" i="1" dirty="0"/>
              <a:t>Summarize</a:t>
            </a:r>
            <a:r>
              <a:rPr lang="en-US" dirty="0"/>
              <a:t>)</a:t>
            </a:r>
          </a:p>
          <a:p>
            <a:pPr marL="514350" indent="-514350">
              <a:buFont typeface="Arial" charset="0"/>
              <a:buAutoNum type="arabicPeriod"/>
              <a:defRPr/>
            </a:pPr>
            <a:endParaRPr lang="en-US" dirty="0"/>
          </a:p>
          <a:p>
            <a:pPr marL="514350" indent="-514350">
              <a:buFont typeface="Arial" charset="0"/>
              <a:buAutoNum type="arabicPeriod"/>
              <a:defRPr/>
            </a:pPr>
            <a:r>
              <a:rPr lang="en-US" dirty="0" err="1"/>
              <a:t>Menulis</a:t>
            </a:r>
            <a:r>
              <a:rPr lang="en-US" dirty="0"/>
              <a:t> </a:t>
            </a:r>
            <a:r>
              <a:rPr lang="en-US" dirty="0" err="1"/>
              <a:t>balik</a:t>
            </a:r>
            <a:r>
              <a:rPr lang="en-US" dirty="0"/>
              <a:t> </a:t>
            </a:r>
            <a:r>
              <a:rPr lang="en-US" dirty="0" err="1"/>
              <a:t>apa</a:t>
            </a:r>
            <a:r>
              <a:rPr lang="en-US" dirty="0"/>
              <a:t> yang </a:t>
            </a:r>
            <a:r>
              <a:rPr lang="en-US" dirty="0" err="1"/>
              <a:t>telah</a:t>
            </a:r>
            <a:r>
              <a:rPr lang="en-US" dirty="0"/>
              <a:t> </a:t>
            </a:r>
            <a:r>
              <a:rPr lang="en-US" dirty="0" err="1"/>
              <a:t>dinyatakan</a:t>
            </a:r>
            <a:r>
              <a:rPr lang="en-US" dirty="0"/>
              <a:t> </a:t>
            </a:r>
            <a:r>
              <a:rPr lang="en-US" dirty="0" err="1"/>
              <a:t>oleh</a:t>
            </a:r>
            <a:r>
              <a:rPr lang="en-US" dirty="0"/>
              <a:t> </a:t>
            </a:r>
            <a:r>
              <a:rPr lang="en-US" dirty="0" err="1"/>
              <a:t>peneliti</a:t>
            </a:r>
            <a:r>
              <a:rPr lang="en-US" dirty="0"/>
              <a:t> </a:t>
            </a:r>
            <a:r>
              <a:rPr lang="en-US" dirty="0" err="1"/>
              <a:t>sebelummnya</a:t>
            </a:r>
            <a:r>
              <a:rPr lang="en-US" dirty="0"/>
              <a:t> (</a:t>
            </a:r>
            <a:r>
              <a:rPr lang="en-US" b="1" i="1" dirty="0"/>
              <a:t>Paraphrase</a:t>
            </a:r>
            <a:r>
              <a:rPr lang="en-US" dirty="0"/>
              <a:t>)</a:t>
            </a:r>
          </a:p>
          <a:p>
            <a:pPr marL="514350" indent="-514350">
              <a:buFont typeface="Arial" charset="0"/>
              <a:buAutoNum type="arabicPeriod"/>
              <a:defRPr/>
            </a:pPr>
            <a:endParaRPr lang="en-US" dirty="0"/>
          </a:p>
          <a:p>
            <a:pPr marL="514350" indent="-514350">
              <a:buFont typeface="Arial" charset="0"/>
              <a:buAutoNum type="arabicPeriod"/>
              <a:defRPr/>
            </a:pPr>
            <a:r>
              <a:rPr lang="en-US" dirty="0" err="1"/>
              <a:t>Mengutip</a:t>
            </a:r>
            <a:r>
              <a:rPr lang="en-US" dirty="0"/>
              <a:t> </a:t>
            </a:r>
            <a:r>
              <a:rPr lang="en-US" dirty="0" err="1"/>
              <a:t>dari</a:t>
            </a:r>
            <a:r>
              <a:rPr lang="en-US" dirty="0"/>
              <a:t> </a:t>
            </a:r>
            <a:r>
              <a:rPr lang="en-US" dirty="0" err="1"/>
              <a:t>sumber</a:t>
            </a:r>
            <a:r>
              <a:rPr lang="en-US" dirty="0"/>
              <a:t> </a:t>
            </a:r>
            <a:r>
              <a:rPr lang="en-US" dirty="0" err="1"/>
              <a:t>orisinil</a:t>
            </a:r>
            <a:r>
              <a:rPr lang="en-US" dirty="0"/>
              <a:t> (</a:t>
            </a:r>
            <a:r>
              <a:rPr lang="en-US" b="1" i="1" dirty="0"/>
              <a:t>Quotation</a:t>
            </a:r>
            <a:r>
              <a:rPr lang="en-US" dirty="0"/>
              <a:t>)</a:t>
            </a:r>
          </a:p>
          <a:p>
            <a:pPr>
              <a:buFont typeface="Arial" charset="0"/>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C008-6965-E788-BD39-75B4E52233DC}"/>
              </a:ext>
            </a:extLst>
          </p:cNvPr>
          <p:cNvSpPr>
            <a:spLocks noGrp="1"/>
          </p:cNvSpPr>
          <p:nvPr>
            <p:ph type="title"/>
          </p:nvPr>
        </p:nvSpPr>
        <p:spPr>
          <a:xfrm>
            <a:off x="214313" y="214313"/>
            <a:ext cx="8715375" cy="714375"/>
          </a:xfrm>
          <a:solidFill>
            <a:schemeClr val="accent3">
              <a:lumMod val="40000"/>
              <a:lumOff val="60000"/>
            </a:schemeClr>
          </a:solidFill>
        </p:spPr>
        <p:txBody>
          <a:bodyPr/>
          <a:lstStyle/>
          <a:p>
            <a:pPr>
              <a:defRPr/>
            </a:pPr>
            <a:r>
              <a:rPr lang="en-US" dirty="0"/>
              <a:t>Common knowledge</a:t>
            </a:r>
          </a:p>
        </p:txBody>
      </p:sp>
      <p:sp>
        <p:nvSpPr>
          <p:cNvPr id="3" name="Content Placeholder 2">
            <a:extLst>
              <a:ext uri="{FF2B5EF4-FFF2-40B4-BE49-F238E27FC236}">
                <a16:creationId xmlns:a16="http://schemas.microsoft.com/office/drawing/2014/main" id="{3911FFE1-A8FB-61C9-B859-9F3C0E688279}"/>
              </a:ext>
            </a:extLst>
          </p:cNvPr>
          <p:cNvSpPr>
            <a:spLocks noGrp="1"/>
          </p:cNvSpPr>
          <p:nvPr>
            <p:ph idx="1"/>
          </p:nvPr>
        </p:nvSpPr>
        <p:spPr>
          <a:xfrm>
            <a:off x="214313" y="1000125"/>
            <a:ext cx="8715375" cy="2185988"/>
          </a:xfrm>
          <a:solidFill>
            <a:schemeClr val="accent2">
              <a:lumMod val="20000"/>
              <a:lumOff val="80000"/>
            </a:schemeClr>
          </a:solidFill>
        </p:spPr>
        <p:txBody>
          <a:bodyPr/>
          <a:lstStyle/>
          <a:p>
            <a:pPr>
              <a:buFont typeface="Arial" charset="0"/>
              <a:buChar char="•"/>
              <a:defRPr/>
            </a:pPr>
            <a:r>
              <a:rPr lang="en-US" dirty="0" err="1"/>
              <a:t>Informasi</a:t>
            </a:r>
            <a:r>
              <a:rPr lang="en-US" dirty="0"/>
              <a:t> </a:t>
            </a:r>
            <a:r>
              <a:rPr lang="en-US" dirty="0" err="1"/>
              <a:t>umum</a:t>
            </a:r>
            <a:r>
              <a:rPr lang="en-US" dirty="0"/>
              <a:t>, </a:t>
            </a:r>
            <a:r>
              <a:rPr lang="en-US" dirty="0" err="1"/>
              <a:t>dimana</a:t>
            </a:r>
            <a:r>
              <a:rPr lang="en-US" dirty="0"/>
              <a:t> </a:t>
            </a:r>
            <a:r>
              <a:rPr lang="en-US" dirty="0" err="1"/>
              <a:t>semua</a:t>
            </a:r>
            <a:r>
              <a:rPr lang="en-US" dirty="0"/>
              <a:t> </a:t>
            </a:r>
            <a:r>
              <a:rPr lang="en-US" dirty="0" err="1"/>
              <a:t>orang</a:t>
            </a:r>
            <a:r>
              <a:rPr lang="en-US" dirty="0"/>
              <a:t> </a:t>
            </a:r>
            <a:r>
              <a:rPr lang="en-US" dirty="0" err="1"/>
              <a:t>tahu</a:t>
            </a:r>
            <a:endParaRPr lang="en-US" dirty="0"/>
          </a:p>
          <a:p>
            <a:pPr>
              <a:buFont typeface="Arial" charset="0"/>
              <a:buChar char="•"/>
              <a:defRPr/>
            </a:pPr>
            <a:r>
              <a:rPr lang="en-US" dirty="0" err="1"/>
              <a:t>tidak</a:t>
            </a:r>
            <a:r>
              <a:rPr lang="en-US" dirty="0"/>
              <a:t> </a:t>
            </a:r>
            <a:r>
              <a:rPr lang="en-US" dirty="0" err="1"/>
              <a:t>diperlukan</a:t>
            </a:r>
            <a:r>
              <a:rPr lang="en-US" dirty="0"/>
              <a:t> </a:t>
            </a:r>
            <a:r>
              <a:rPr lang="en-US" dirty="0" err="1"/>
              <a:t>sitasi</a:t>
            </a:r>
            <a:r>
              <a:rPr lang="en-US" dirty="0"/>
              <a:t>, </a:t>
            </a:r>
            <a:r>
              <a:rPr lang="en-US" dirty="0" err="1"/>
              <a:t>contoh</a:t>
            </a:r>
            <a:r>
              <a:rPr lang="en-US" dirty="0"/>
              <a:t>:</a:t>
            </a:r>
          </a:p>
          <a:p>
            <a:pPr lvl="1">
              <a:buFont typeface="Wingdings" pitchFamily="2" charset="2"/>
              <a:buChar char="Ø"/>
              <a:defRPr/>
            </a:pPr>
            <a:r>
              <a:rPr lang="en-US" dirty="0">
                <a:solidFill>
                  <a:srgbClr val="FF0000"/>
                </a:solidFill>
              </a:rPr>
              <a:t>   </a:t>
            </a:r>
            <a:r>
              <a:rPr lang="en-US" sz="2400" dirty="0" err="1">
                <a:solidFill>
                  <a:srgbClr val="FF0000"/>
                </a:solidFill>
              </a:rPr>
              <a:t>Presiden</a:t>
            </a:r>
            <a:r>
              <a:rPr lang="en-US" sz="2400" dirty="0">
                <a:solidFill>
                  <a:srgbClr val="FF0000"/>
                </a:solidFill>
              </a:rPr>
              <a:t> </a:t>
            </a:r>
            <a:r>
              <a:rPr lang="en-US" sz="2400" dirty="0" err="1">
                <a:solidFill>
                  <a:srgbClr val="FF0000"/>
                </a:solidFill>
              </a:rPr>
              <a:t>Soekarno</a:t>
            </a:r>
            <a:r>
              <a:rPr lang="en-US" sz="2400" dirty="0">
                <a:solidFill>
                  <a:srgbClr val="FF0000"/>
                </a:solidFill>
              </a:rPr>
              <a:t> </a:t>
            </a:r>
            <a:r>
              <a:rPr lang="en-US" sz="2400" dirty="0" err="1">
                <a:solidFill>
                  <a:srgbClr val="FF0000"/>
                </a:solidFill>
              </a:rPr>
              <a:t>adalah</a:t>
            </a:r>
            <a:r>
              <a:rPr lang="en-US" sz="2400" dirty="0">
                <a:solidFill>
                  <a:srgbClr val="FF0000"/>
                </a:solidFill>
              </a:rPr>
              <a:t> </a:t>
            </a:r>
            <a:r>
              <a:rPr lang="en-US" sz="2400" dirty="0" err="1">
                <a:solidFill>
                  <a:srgbClr val="FF0000"/>
                </a:solidFill>
              </a:rPr>
              <a:t>presiden</a:t>
            </a:r>
            <a:r>
              <a:rPr lang="en-US" sz="2400" dirty="0">
                <a:solidFill>
                  <a:srgbClr val="FF0000"/>
                </a:solidFill>
              </a:rPr>
              <a:t> </a:t>
            </a:r>
            <a:r>
              <a:rPr lang="en-US" sz="2400" dirty="0" err="1">
                <a:solidFill>
                  <a:srgbClr val="FF0000"/>
                </a:solidFill>
              </a:rPr>
              <a:t>pertama</a:t>
            </a:r>
            <a:r>
              <a:rPr lang="en-US" sz="2400" dirty="0">
                <a:solidFill>
                  <a:srgbClr val="FF0000"/>
                </a:solidFill>
              </a:rPr>
              <a:t> Indonesia</a:t>
            </a:r>
          </a:p>
          <a:p>
            <a:pPr lvl="1">
              <a:buFont typeface="Wingdings" pitchFamily="2" charset="2"/>
              <a:buChar char="Ø"/>
              <a:defRPr/>
            </a:pPr>
            <a:endParaRPr lang="en-US" dirty="0"/>
          </a:p>
          <a:p>
            <a:pPr lvl="1">
              <a:buFont typeface="Arial" charset="0"/>
              <a:buNone/>
              <a:defRPr/>
            </a:pPr>
            <a:endParaRPr lang="en-US" dirty="0"/>
          </a:p>
          <a:p>
            <a:pPr>
              <a:buFont typeface="Arial" charset="0"/>
              <a:buChar char="•"/>
              <a:defRPr/>
            </a:pPr>
            <a:endParaRPr lang="en-US" dirty="0"/>
          </a:p>
        </p:txBody>
      </p:sp>
      <p:sp>
        <p:nvSpPr>
          <p:cNvPr id="4" name="Content Placeholder 2">
            <a:extLst>
              <a:ext uri="{FF2B5EF4-FFF2-40B4-BE49-F238E27FC236}">
                <a16:creationId xmlns:a16="http://schemas.microsoft.com/office/drawing/2014/main" id="{76D7010E-915E-1D53-53DE-ED0DF7F9A9B0}"/>
              </a:ext>
            </a:extLst>
          </p:cNvPr>
          <p:cNvSpPr txBox="1">
            <a:spLocks/>
          </p:cNvSpPr>
          <p:nvPr/>
        </p:nvSpPr>
        <p:spPr bwMode="auto">
          <a:xfrm>
            <a:off x="257175" y="3214688"/>
            <a:ext cx="8672513" cy="3429000"/>
          </a:xfrm>
          <a:prstGeom prst="rect">
            <a:avLst/>
          </a:prstGeom>
          <a:solidFill>
            <a:schemeClr val="accent4">
              <a:lumMod val="40000"/>
              <a:lumOff val="60000"/>
            </a:schemeClr>
          </a:solidFill>
          <a:ln w="9525">
            <a:noFill/>
            <a:miter lim="800000"/>
            <a:headEnd/>
            <a:tailEnd/>
          </a:ln>
        </p:spPr>
        <p:txBody>
          <a:bodyPr/>
          <a:lstStyle/>
          <a:p>
            <a:pPr marL="342900" indent="-342900">
              <a:spcBef>
                <a:spcPct val="20000"/>
              </a:spcBef>
              <a:buFont typeface="Arial" charset="0"/>
              <a:buChar char="•"/>
              <a:defRPr/>
            </a:pPr>
            <a:r>
              <a:rPr lang="en-US" sz="3200" dirty="0" err="1">
                <a:latin typeface="+mn-lt"/>
              </a:rPr>
              <a:t>Jika</a:t>
            </a:r>
            <a:r>
              <a:rPr lang="en-US" sz="3200" dirty="0">
                <a:latin typeface="+mn-lt"/>
              </a:rPr>
              <a:t> </a:t>
            </a:r>
            <a:r>
              <a:rPr lang="en-US" sz="3200" dirty="0" err="1">
                <a:latin typeface="+mn-lt"/>
              </a:rPr>
              <a:t>bukan</a:t>
            </a:r>
            <a:r>
              <a:rPr lang="en-US" sz="3200" dirty="0">
                <a:latin typeface="+mn-lt"/>
              </a:rPr>
              <a:t> </a:t>
            </a:r>
            <a:r>
              <a:rPr lang="en-US" sz="3200" dirty="0" err="1">
                <a:latin typeface="+mn-lt"/>
              </a:rPr>
              <a:t>informasi</a:t>
            </a:r>
            <a:r>
              <a:rPr lang="en-US" sz="3200" dirty="0">
                <a:latin typeface="+mn-lt"/>
              </a:rPr>
              <a:t> </a:t>
            </a:r>
            <a:r>
              <a:rPr lang="en-US" sz="3200" dirty="0" err="1">
                <a:latin typeface="+mn-lt"/>
              </a:rPr>
              <a:t>umum</a:t>
            </a:r>
            <a:r>
              <a:rPr lang="en-US" sz="3200" dirty="0">
                <a:latin typeface="+mn-lt"/>
              </a:rPr>
              <a:t>, </a:t>
            </a:r>
            <a:r>
              <a:rPr lang="en-US" sz="3200" dirty="0" err="1">
                <a:latin typeface="+mn-lt"/>
              </a:rPr>
              <a:t>dan</a:t>
            </a:r>
            <a:r>
              <a:rPr lang="en-US" sz="3200" dirty="0">
                <a:latin typeface="+mn-lt"/>
              </a:rPr>
              <a:t> </a:t>
            </a:r>
            <a:r>
              <a:rPr lang="en-US" sz="3200" dirty="0" err="1">
                <a:latin typeface="+mn-lt"/>
              </a:rPr>
              <a:t>penulis</a:t>
            </a:r>
            <a:r>
              <a:rPr lang="en-US" sz="3200" dirty="0">
                <a:latin typeface="+mn-lt"/>
              </a:rPr>
              <a:t> </a:t>
            </a:r>
            <a:r>
              <a:rPr lang="en-US" sz="3200" dirty="0" err="1">
                <a:latin typeface="+mn-lt"/>
              </a:rPr>
              <a:t>menuliskan</a:t>
            </a:r>
            <a:r>
              <a:rPr lang="en-US" sz="3200" dirty="0">
                <a:latin typeface="+mn-lt"/>
              </a:rPr>
              <a:t> </a:t>
            </a:r>
            <a:r>
              <a:rPr lang="en-US" sz="3200" dirty="0" err="1">
                <a:latin typeface="+mn-lt"/>
              </a:rPr>
              <a:t>pernyataan</a:t>
            </a:r>
            <a:r>
              <a:rPr lang="en-US" sz="3200" dirty="0">
                <a:latin typeface="+mn-lt"/>
              </a:rPr>
              <a:t> yang </a:t>
            </a:r>
            <a:r>
              <a:rPr lang="en-US" sz="3200" dirty="0" err="1">
                <a:latin typeface="+mn-lt"/>
              </a:rPr>
              <a:t>merupakan</a:t>
            </a:r>
            <a:r>
              <a:rPr lang="en-US" sz="3200" dirty="0">
                <a:latin typeface="+mn-lt"/>
              </a:rPr>
              <a:t> </a:t>
            </a:r>
            <a:r>
              <a:rPr lang="en-US" sz="3200" dirty="0" err="1">
                <a:latin typeface="+mn-lt"/>
              </a:rPr>
              <a:t>interpretasi</a:t>
            </a:r>
            <a:r>
              <a:rPr lang="en-US" sz="3200" dirty="0">
                <a:latin typeface="+mn-lt"/>
              </a:rPr>
              <a:t> </a:t>
            </a:r>
            <a:r>
              <a:rPr lang="en-US" sz="3200" dirty="0" err="1">
                <a:latin typeface="+mn-lt"/>
              </a:rPr>
              <a:t>dari</a:t>
            </a:r>
            <a:r>
              <a:rPr lang="en-US" sz="3200" dirty="0">
                <a:latin typeface="+mn-lt"/>
              </a:rPr>
              <a:t> data </a:t>
            </a:r>
            <a:r>
              <a:rPr lang="en-US" sz="3200" dirty="0" err="1">
                <a:latin typeface="+mn-lt"/>
              </a:rPr>
              <a:t>dan</a:t>
            </a:r>
            <a:r>
              <a:rPr lang="en-US" sz="3200" dirty="0">
                <a:latin typeface="+mn-lt"/>
              </a:rPr>
              <a:t>/</a:t>
            </a:r>
            <a:r>
              <a:rPr lang="en-US" sz="3200" dirty="0" err="1">
                <a:latin typeface="+mn-lt"/>
              </a:rPr>
              <a:t>fakta</a:t>
            </a:r>
            <a:r>
              <a:rPr lang="en-US" sz="3200" dirty="0">
                <a:latin typeface="+mn-lt"/>
              </a:rPr>
              <a:t>; </a:t>
            </a:r>
            <a:r>
              <a:rPr lang="en-US" sz="3200" dirty="0" err="1">
                <a:latin typeface="+mn-lt"/>
              </a:rPr>
              <a:t>maka</a:t>
            </a:r>
            <a:r>
              <a:rPr lang="en-US" sz="3200" dirty="0">
                <a:latin typeface="+mn-lt"/>
              </a:rPr>
              <a:t> </a:t>
            </a:r>
            <a:r>
              <a:rPr lang="en-US" sz="3200" dirty="0" err="1">
                <a:latin typeface="+mn-lt"/>
              </a:rPr>
              <a:t>diperlukan</a:t>
            </a:r>
            <a:r>
              <a:rPr lang="en-US" sz="3200" dirty="0">
                <a:latin typeface="+mn-lt"/>
              </a:rPr>
              <a:t> </a:t>
            </a:r>
            <a:r>
              <a:rPr lang="en-US" sz="3200" dirty="0" err="1">
                <a:latin typeface="+mn-lt"/>
              </a:rPr>
              <a:t>sitasi</a:t>
            </a:r>
            <a:r>
              <a:rPr lang="en-US" sz="3200" dirty="0">
                <a:latin typeface="+mn-lt"/>
              </a:rPr>
              <a:t>, </a:t>
            </a:r>
            <a:r>
              <a:rPr lang="en-US" sz="3200" dirty="0" err="1">
                <a:latin typeface="+mn-lt"/>
              </a:rPr>
              <a:t>contoh</a:t>
            </a:r>
            <a:r>
              <a:rPr lang="en-US" sz="3200" dirty="0">
                <a:latin typeface="+mn-lt"/>
              </a:rPr>
              <a:t>:</a:t>
            </a:r>
          </a:p>
          <a:p>
            <a:pPr marL="742950" lvl="1" indent="-285750">
              <a:spcBef>
                <a:spcPct val="20000"/>
              </a:spcBef>
              <a:buFont typeface="Wingdings" pitchFamily="2" charset="2"/>
              <a:buChar char="Ø"/>
              <a:defRPr/>
            </a:pPr>
            <a:r>
              <a:rPr lang="en-US" sz="2400" dirty="0">
                <a:solidFill>
                  <a:srgbClr val="FF0000"/>
                </a:solidFill>
                <a:latin typeface="+mn-lt"/>
              </a:rPr>
              <a:t>   </a:t>
            </a:r>
            <a:r>
              <a:rPr lang="en-US" sz="2400" dirty="0" err="1">
                <a:solidFill>
                  <a:srgbClr val="FF0000"/>
                </a:solidFill>
                <a:latin typeface="+mn-lt"/>
              </a:rPr>
              <a:t>Menurut</a:t>
            </a:r>
            <a:r>
              <a:rPr lang="en-US" sz="2400" dirty="0">
                <a:solidFill>
                  <a:srgbClr val="FF0000"/>
                </a:solidFill>
                <a:latin typeface="+mn-lt"/>
              </a:rPr>
              <a:t> </a:t>
            </a:r>
            <a:r>
              <a:rPr lang="en-US" sz="2400" dirty="0" err="1">
                <a:solidFill>
                  <a:srgbClr val="FF0000"/>
                </a:solidFill>
                <a:latin typeface="+mn-lt"/>
              </a:rPr>
              <a:t>para</a:t>
            </a:r>
            <a:r>
              <a:rPr lang="en-US" sz="2400" dirty="0">
                <a:solidFill>
                  <a:srgbClr val="FF0000"/>
                </a:solidFill>
                <a:latin typeface="+mn-lt"/>
              </a:rPr>
              <a:t> </a:t>
            </a:r>
            <a:r>
              <a:rPr lang="en-US" sz="2400" dirty="0" err="1">
                <a:solidFill>
                  <a:srgbClr val="FF0000"/>
                </a:solidFill>
                <a:latin typeface="+mn-lt"/>
              </a:rPr>
              <a:t>sejarawan</a:t>
            </a:r>
            <a:r>
              <a:rPr lang="en-US" sz="2400" dirty="0">
                <a:solidFill>
                  <a:srgbClr val="FF0000"/>
                </a:solidFill>
                <a:latin typeface="+mn-lt"/>
              </a:rPr>
              <a:t>, </a:t>
            </a:r>
            <a:r>
              <a:rPr lang="en-US" sz="2400" dirty="0" err="1">
                <a:solidFill>
                  <a:srgbClr val="FF0000"/>
                </a:solidFill>
                <a:latin typeface="+mn-lt"/>
              </a:rPr>
              <a:t>Presiden</a:t>
            </a:r>
            <a:r>
              <a:rPr lang="en-US" sz="2400" dirty="0">
                <a:solidFill>
                  <a:srgbClr val="FF0000"/>
                </a:solidFill>
                <a:latin typeface="+mn-lt"/>
              </a:rPr>
              <a:t> </a:t>
            </a:r>
            <a:r>
              <a:rPr lang="en-US" sz="2400" dirty="0" err="1">
                <a:solidFill>
                  <a:srgbClr val="FF0000"/>
                </a:solidFill>
                <a:latin typeface="+mn-lt"/>
              </a:rPr>
              <a:t>Soekarno</a:t>
            </a:r>
            <a:r>
              <a:rPr lang="en-US" sz="2400" dirty="0">
                <a:solidFill>
                  <a:srgbClr val="FF0000"/>
                </a:solidFill>
                <a:latin typeface="+mn-lt"/>
              </a:rPr>
              <a:t> yang </a:t>
            </a:r>
            <a:r>
              <a:rPr lang="en-US" sz="2400" dirty="0" err="1">
                <a:solidFill>
                  <a:srgbClr val="FF0000"/>
                </a:solidFill>
                <a:latin typeface="+mn-lt"/>
              </a:rPr>
              <a:t>merupakan</a:t>
            </a:r>
            <a:r>
              <a:rPr lang="en-US" sz="2400" dirty="0">
                <a:solidFill>
                  <a:srgbClr val="FF0000"/>
                </a:solidFill>
                <a:latin typeface="+mn-lt"/>
              </a:rPr>
              <a:t> </a:t>
            </a:r>
            <a:r>
              <a:rPr lang="en-US" sz="2400" dirty="0" err="1">
                <a:solidFill>
                  <a:srgbClr val="FF0000"/>
                </a:solidFill>
                <a:latin typeface="+mn-lt"/>
              </a:rPr>
              <a:t>presiden</a:t>
            </a:r>
            <a:r>
              <a:rPr lang="en-US" sz="2400" dirty="0">
                <a:solidFill>
                  <a:srgbClr val="FF0000"/>
                </a:solidFill>
                <a:latin typeface="+mn-lt"/>
              </a:rPr>
              <a:t> </a:t>
            </a:r>
            <a:r>
              <a:rPr lang="en-US" sz="2400" dirty="0" err="1">
                <a:solidFill>
                  <a:srgbClr val="FF0000"/>
                </a:solidFill>
                <a:latin typeface="+mn-lt"/>
              </a:rPr>
              <a:t>pertama</a:t>
            </a:r>
            <a:r>
              <a:rPr lang="en-US" sz="2400" dirty="0">
                <a:solidFill>
                  <a:srgbClr val="FF0000"/>
                </a:solidFill>
                <a:latin typeface="+mn-lt"/>
              </a:rPr>
              <a:t> Indonesia </a:t>
            </a:r>
            <a:r>
              <a:rPr lang="en-US" sz="2400" dirty="0" err="1">
                <a:solidFill>
                  <a:srgbClr val="FF0000"/>
                </a:solidFill>
                <a:latin typeface="+mn-lt"/>
              </a:rPr>
              <a:t>adalah</a:t>
            </a:r>
            <a:r>
              <a:rPr lang="en-US" sz="2400" dirty="0">
                <a:solidFill>
                  <a:srgbClr val="FF0000"/>
                </a:solidFill>
                <a:latin typeface="+mn-lt"/>
              </a:rPr>
              <a:t> </a:t>
            </a:r>
            <a:r>
              <a:rPr lang="en-US" sz="2400" dirty="0" err="1">
                <a:solidFill>
                  <a:srgbClr val="FF0000"/>
                </a:solidFill>
                <a:latin typeface="+mn-lt"/>
              </a:rPr>
              <a:t>penggali</a:t>
            </a:r>
            <a:r>
              <a:rPr lang="en-US" sz="2400" dirty="0">
                <a:solidFill>
                  <a:srgbClr val="FF0000"/>
                </a:solidFill>
                <a:latin typeface="+mn-lt"/>
              </a:rPr>
              <a:t> </a:t>
            </a:r>
            <a:r>
              <a:rPr lang="en-US" sz="2400" dirty="0" err="1">
                <a:solidFill>
                  <a:srgbClr val="FF0000"/>
                </a:solidFill>
                <a:latin typeface="+mn-lt"/>
              </a:rPr>
              <a:t>pancasila</a:t>
            </a:r>
            <a:r>
              <a:rPr lang="en-US" sz="2400" dirty="0">
                <a:solidFill>
                  <a:srgbClr val="FF0000"/>
                </a:solidFill>
                <a:latin typeface="+mn-lt"/>
              </a:rPr>
              <a:t> (</a:t>
            </a:r>
            <a:r>
              <a:rPr lang="en-US" sz="2400" dirty="0" err="1">
                <a:solidFill>
                  <a:srgbClr val="FF0000"/>
                </a:solidFill>
                <a:latin typeface="+mn-lt"/>
              </a:rPr>
              <a:t>Widyahartono</a:t>
            </a:r>
            <a:r>
              <a:rPr lang="en-US" sz="2400" dirty="0">
                <a:solidFill>
                  <a:srgbClr val="FF0000"/>
                </a:solidFill>
                <a:latin typeface="+mn-lt"/>
              </a:rPr>
              <a:t>, 1991</a:t>
            </a:r>
            <a:r>
              <a:rPr lang="en-US" sz="2400" dirty="0">
                <a:latin typeface="+mn-lt"/>
              </a:rPr>
              <a:t>)</a:t>
            </a:r>
          </a:p>
          <a:p>
            <a:pPr marL="742950" lvl="1" indent="-285750">
              <a:spcBef>
                <a:spcPct val="20000"/>
              </a:spcBef>
              <a:buFont typeface="Wingdings" pitchFamily="2" charset="2"/>
              <a:buChar char="Ø"/>
              <a:defRPr/>
            </a:pPr>
            <a:endParaRPr lang="en-US" sz="2800" dirty="0">
              <a:latin typeface="+mn-lt"/>
            </a:endParaRPr>
          </a:p>
          <a:p>
            <a:pPr marL="742950" lvl="1" indent="-285750">
              <a:spcBef>
                <a:spcPct val="20000"/>
              </a:spcBef>
              <a:buFont typeface="Arial" charset="0"/>
              <a:buNone/>
              <a:defRPr/>
            </a:pPr>
            <a:endParaRPr lang="en-US" sz="2800" dirty="0">
              <a:latin typeface="+mn-lt"/>
            </a:endParaRPr>
          </a:p>
          <a:p>
            <a:pPr marL="342900" indent="-342900">
              <a:spcBef>
                <a:spcPct val="20000"/>
              </a:spcBef>
              <a:buFont typeface="Arial" charset="0"/>
              <a:buChar char="•"/>
              <a:defRPr/>
            </a:pPr>
            <a:endParaRPr lang="en-US" sz="32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6343-AB19-A108-07D0-0007FE2A7629}"/>
              </a:ext>
            </a:extLst>
          </p:cNvPr>
          <p:cNvSpPr>
            <a:spLocks noGrp="1"/>
          </p:cNvSpPr>
          <p:nvPr>
            <p:ph type="title"/>
          </p:nvPr>
        </p:nvSpPr>
        <p:spPr>
          <a:xfrm>
            <a:off x="115888" y="144463"/>
            <a:ext cx="1757362" cy="1143000"/>
          </a:xfrm>
          <a:solidFill>
            <a:schemeClr val="accent2">
              <a:lumMod val="60000"/>
              <a:lumOff val="40000"/>
            </a:schemeClr>
          </a:solidFill>
        </p:spPr>
        <p:txBody>
          <a:bodyPr/>
          <a:lstStyle/>
          <a:p>
            <a:pPr fontAlgn="auto">
              <a:spcAft>
                <a:spcPts val="0"/>
              </a:spcAft>
              <a:defRPr/>
            </a:pPr>
            <a:r>
              <a:rPr lang="en-US" dirty="0" err="1"/>
              <a:t>Tipe</a:t>
            </a:r>
            <a:r>
              <a:rPr lang="en-US" dirty="0"/>
              <a:t> 1</a:t>
            </a:r>
          </a:p>
        </p:txBody>
      </p:sp>
      <p:sp>
        <p:nvSpPr>
          <p:cNvPr id="9219" name="Content Placeholder 2">
            <a:extLst>
              <a:ext uri="{FF2B5EF4-FFF2-40B4-BE49-F238E27FC236}">
                <a16:creationId xmlns:a16="http://schemas.microsoft.com/office/drawing/2014/main" id="{560DA461-C510-35BE-3E03-11DE5C3DDC0C}"/>
              </a:ext>
            </a:extLst>
          </p:cNvPr>
          <p:cNvSpPr>
            <a:spLocks noGrp="1"/>
          </p:cNvSpPr>
          <p:nvPr>
            <p:ph sz="quarter" idx="1"/>
          </p:nvPr>
        </p:nvSpPr>
        <p:spPr>
          <a:xfrm>
            <a:off x="1857375" y="142875"/>
            <a:ext cx="7286625" cy="6143625"/>
          </a:xfrm>
        </p:spPr>
        <p:txBody>
          <a:bodyPr/>
          <a:lstStyle/>
          <a:p>
            <a:r>
              <a:rPr lang="en-US" altLang="en-US" b="1">
                <a:cs typeface="Times New Roman" panose="02020603050405020304" pitchFamily="18" charset="0"/>
              </a:rPr>
              <a:t>Plagiarisme kata-kata</a:t>
            </a:r>
          </a:p>
          <a:p>
            <a:pPr lvl="1"/>
            <a:r>
              <a:rPr lang="en-US" altLang="en-US" b="1">
                <a:solidFill>
                  <a:srgbClr val="FF0000"/>
                </a:solidFill>
                <a:cs typeface="Times New Roman" panose="02020603050405020304" pitchFamily="18" charset="0"/>
              </a:rPr>
              <a:t>Menggunakan kata-kata orang lain tanpa sitasi/menyebut nama pengarangnya</a:t>
            </a:r>
          </a:p>
          <a:p>
            <a:pPr lvl="1">
              <a:buFont typeface="Arial" panose="020B0604020202020204" pitchFamily="34" charset="0"/>
              <a:buNone/>
            </a:pPr>
            <a:r>
              <a:rPr lang="en-US" altLang="en-US">
                <a:cs typeface="Times New Roman" panose="02020603050405020304" pitchFamily="18" charset="0"/>
              </a:rPr>
              <a:t> </a:t>
            </a:r>
          </a:p>
          <a:p>
            <a:pPr lvl="1"/>
            <a:r>
              <a:rPr lang="en-US" altLang="en-US" b="1">
                <a:cs typeface="Times New Roman" panose="02020603050405020304" pitchFamily="18" charset="0"/>
              </a:rPr>
              <a:t>Salah</a:t>
            </a:r>
          </a:p>
          <a:p>
            <a:pPr lvl="2"/>
            <a:r>
              <a:rPr lang="en-US" altLang="en-US">
                <a:cs typeface="Times New Roman" panose="02020603050405020304" pitchFamily="18" charset="0"/>
              </a:rPr>
              <a:t>Plagiarism is the reproduction of someone else’s words, ideas or findings and presenting them as one’s own without proper acknowledgement.</a:t>
            </a:r>
          </a:p>
          <a:p>
            <a:pPr lvl="1"/>
            <a:r>
              <a:rPr lang="en-US" altLang="en-US" b="1">
                <a:cs typeface="Times New Roman" panose="02020603050405020304" pitchFamily="18" charset="0"/>
              </a:rPr>
              <a:t>Betul</a:t>
            </a:r>
          </a:p>
          <a:p>
            <a:pPr lvl="2"/>
            <a:r>
              <a:rPr lang="en-US" altLang="en-US">
                <a:cs typeface="Times New Roman" panose="02020603050405020304" pitchFamily="18" charset="0"/>
              </a:rPr>
              <a:t>Plagiarism is the “reproduction of someone else’s words, ideas or findings and presenting them as one’s own without proper acknowledgement” (Undergraduate Course Handbook: 2008, p.24)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D66E5-4474-2A2B-701C-CD550D9DA739}"/>
              </a:ext>
            </a:extLst>
          </p:cNvPr>
          <p:cNvSpPr/>
          <p:nvPr/>
        </p:nvSpPr>
        <p:spPr>
          <a:xfrm>
            <a:off x="120650" y="285750"/>
            <a:ext cx="4357688" cy="3786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dirty="0"/>
              <a:t>“</a:t>
            </a:r>
            <a:r>
              <a:rPr lang="en-US" sz="2400" dirty="0" err="1"/>
              <a:t>Buddhadasa’s</a:t>
            </a:r>
            <a:r>
              <a:rPr lang="en-US" sz="2400" dirty="0"/>
              <a:t> conception of human beings as active controllers of their own material and spiritual progress is most clearly presented in his view of work as integrating both social and spiritual activity.” — Peter Jackson, </a:t>
            </a:r>
            <a:r>
              <a:rPr lang="en-US" sz="2400" dirty="0" err="1"/>
              <a:t>Buddhadasa</a:t>
            </a:r>
            <a:r>
              <a:rPr lang="en-US" sz="2400" dirty="0"/>
              <a:t>: A Buddhist Thinker for the Modern World, page 200. </a:t>
            </a:r>
          </a:p>
        </p:txBody>
      </p:sp>
      <p:sp>
        <p:nvSpPr>
          <p:cNvPr id="5" name="Rectangle 4">
            <a:extLst>
              <a:ext uri="{FF2B5EF4-FFF2-40B4-BE49-F238E27FC236}">
                <a16:creationId xmlns:a16="http://schemas.microsoft.com/office/drawing/2014/main" id="{013FECA5-5327-F76A-45FC-B52A35663CF9}"/>
              </a:ext>
            </a:extLst>
          </p:cNvPr>
          <p:cNvSpPr/>
          <p:nvPr/>
        </p:nvSpPr>
        <p:spPr>
          <a:xfrm>
            <a:off x="4572000" y="285750"/>
            <a:ext cx="4357688" cy="30464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US" sz="2400" dirty="0"/>
              <a:t>Jackson (1988) wrote, “</a:t>
            </a:r>
            <a:r>
              <a:rPr lang="en-US" sz="2400" dirty="0" err="1"/>
              <a:t>Buddhadasa’s</a:t>
            </a:r>
            <a:r>
              <a:rPr lang="en-US" sz="2400" dirty="0"/>
              <a:t> conception of  human beings as active controllers of their own material and spiritual progress is most clearly presented in his view of work as integrating both social and spiritual activity” (p. 200)</a:t>
            </a:r>
          </a:p>
        </p:txBody>
      </p:sp>
      <p:sp>
        <p:nvSpPr>
          <p:cNvPr id="10244" name="Rectangle 5">
            <a:extLst>
              <a:ext uri="{FF2B5EF4-FFF2-40B4-BE49-F238E27FC236}">
                <a16:creationId xmlns:a16="http://schemas.microsoft.com/office/drawing/2014/main" id="{5408EC74-ABE2-85CC-AE4A-B114857EE52A}"/>
              </a:ext>
            </a:extLst>
          </p:cNvPr>
          <p:cNvSpPr>
            <a:spLocks noChangeArrowheads="1"/>
          </p:cNvSpPr>
          <p:nvPr/>
        </p:nvSpPr>
        <p:spPr bwMode="auto">
          <a:xfrm>
            <a:off x="150813" y="4179888"/>
            <a:ext cx="878681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Ø"/>
            </a:pPr>
            <a:r>
              <a:rPr lang="en-US" altLang="en-US" sz="2400">
                <a:latin typeface="Arial" panose="020B0604020202020204" pitchFamily="34" charset="0"/>
              </a:rPr>
              <a:t>  kata-kata orisinal dari pengarang asli harus di tulis  secara tepat dan lengkap. </a:t>
            </a:r>
          </a:p>
          <a:p>
            <a:pPr eaLnBrk="1" hangingPunct="1">
              <a:spcBef>
                <a:spcPct val="0"/>
              </a:spcBef>
              <a:buFontTx/>
              <a:buNone/>
            </a:pPr>
            <a:r>
              <a:rPr lang="en-US" altLang="en-US" sz="2400">
                <a:latin typeface="Arial" panose="020B0604020202020204" pitchFamily="34" charset="0"/>
              </a:rPr>
              <a:t> </a:t>
            </a:r>
          </a:p>
          <a:p>
            <a:pPr eaLnBrk="1" hangingPunct="1">
              <a:spcBef>
                <a:spcPct val="0"/>
              </a:spcBef>
              <a:buFont typeface="Wingdings" panose="05000000000000000000" pitchFamily="2" charset="2"/>
              <a:buChar char="Ø"/>
            </a:pPr>
            <a:r>
              <a:rPr lang="en-US" altLang="en-US" sz="2400">
                <a:latin typeface="Arial" panose="020B0604020202020204" pitchFamily="34" charset="0"/>
              </a:rPr>
              <a:t>   Tutup kutipan dengan tanda kutip (“ …”). </a:t>
            </a:r>
          </a:p>
          <a:p>
            <a:pPr eaLnBrk="1" hangingPunct="1">
              <a:spcBef>
                <a:spcPct val="0"/>
              </a:spcBef>
              <a:buFontTx/>
              <a:buNone/>
            </a:pPr>
            <a:r>
              <a:rPr lang="en-US" altLang="en-US" sz="2400">
                <a:latin typeface="Arial" panose="020B0604020202020204" pitchFamily="34" charset="0"/>
              </a:rPr>
              <a:t> </a:t>
            </a:r>
          </a:p>
          <a:p>
            <a:pPr eaLnBrk="1" hangingPunct="1">
              <a:spcBef>
                <a:spcPct val="0"/>
              </a:spcBef>
              <a:buFont typeface="Wingdings" panose="05000000000000000000" pitchFamily="2" charset="2"/>
              <a:buChar char="Ø"/>
            </a:pPr>
            <a:r>
              <a:rPr lang="en-US" altLang="en-US" sz="2400">
                <a:latin typeface="Arial" panose="020B0604020202020204" pitchFamily="34" charset="0"/>
              </a:rPr>
              <a:t>   Kutipan dapat diikuti oleh halaman dari dokumen dimana kata-kata/kalimat asli tersebut didapatkan, seperti: (p. 200)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4AE1C2D-159A-05BC-15ED-598F4517EFF7}"/>
              </a:ext>
            </a:extLst>
          </p:cNvPr>
          <p:cNvSpPr>
            <a:spLocks noGrp="1"/>
          </p:cNvSpPr>
          <p:nvPr>
            <p:ph type="title"/>
          </p:nvPr>
        </p:nvSpPr>
        <p:spPr/>
        <p:txBody>
          <a:bodyPr/>
          <a:lstStyle/>
          <a:p>
            <a:r>
              <a:rPr lang="en-US" altLang="en-US" sz="6000" b="1"/>
              <a:t>Petikan langsung</a:t>
            </a:r>
          </a:p>
        </p:txBody>
      </p:sp>
      <p:sp>
        <p:nvSpPr>
          <p:cNvPr id="11267" name="Content Placeholder 2">
            <a:extLst>
              <a:ext uri="{FF2B5EF4-FFF2-40B4-BE49-F238E27FC236}">
                <a16:creationId xmlns:a16="http://schemas.microsoft.com/office/drawing/2014/main" id="{B8713250-C16B-4873-068D-AAC69CA21AB2}"/>
              </a:ext>
            </a:extLst>
          </p:cNvPr>
          <p:cNvSpPr>
            <a:spLocks noGrp="1"/>
          </p:cNvSpPr>
          <p:nvPr>
            <p:ph idx="1"/>
          </p:nvPr>
        </p:nvSpPr>
        <p:spPr/>
        <p:txBody>
          <a:bodyPr/>
          <a:lstStyle/>
          <a:p>
            <a:r>
              <a:rPr lang="en-US" altLang="en-US"/>
              <a:t>Idealnya semua kalimat adalah “kalimat penulis”</a:t>
            </a:r>
          </a:p>
          <a:p>
            <a:r>
              <a:rPr lang="en-US" altLang="en-US"/>
              <a:t>Petikan langsung biasanya dipakai untuk:</a:t>
            </a:r>
          </a:p>
          <a:p>
            <a:pPr>
              <a:buFont typeface="Wingdings" panose="05000000000000000000" pitchFamily="2" charset="2"/>
              <a:buChar char="Ø"/>
            </a:pPr>
            <a:r>
              <a:rPr lang="en-US" altLang="en-US"/>
              <a:t> menunjukkan statement orisinal dari ahli/peneliti untuk mendukung ide/pernyataan penulis</a:t>
            </a:r>
          </a:p>
          <a:p>
            <a:pPr>
              <a:buFont typeface="Wingdings" panose="05000000000000000000" pitchFamily="2" charset="2"/>
              <a:buChar char="Ø"/>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3134863C-932C-F4C3-6C6B-BA82A29CAC5C}"/>
              </a:ext>
            </a:extLst>
          </p:cNvPr>
          <p:cNvSpPr>
            <a:spLocks noGrp="1"/>
          </p:cNvSpPr>
          <p:nvPr>
            <p:ph sz="quarter" idx="1"/>
          </p:nvPr>
        </p:nvSpPr>
        <p:spPr>
          <a:xfrm>
            <a:off x="642938" y="500063"/>
            <a:ext cx="8215312" cy="5786437"/>
          </a:xfrm>
        </p:spPr>
        <p:txBody>
          <a:bodyPr/>
          <a:lstStyle/>
          <a:p>
            <a:pPr marL="273050" indent="-273050" algn="r">
              <a:buFont typeface="Arial" panose="020B0604020202020204" pitchFamily="34" charset="0"/>
              <a:buNone/>
            </a:pPr>
            <a:r>
              <a:rPr lang="en-US" altLang="en-US" sz="5400" b="1">
                <a:solidFill>
                  <a:srgbClr val="FF0000"/>
                </a:solidFill>
                <a:cs typeface="Calibri" panose="020F0502020204030204" pitchFamily="34" charset="0"/>
              </a:rPr>
              <a:t>Plagiarisme   struktur: kesalahan parafrase</a:t>
            </a:r>
          </a:p>
          <a:p>
            <a:pPr marL="273050" indent="-273050">
              <a:buFont typeface="Arial" panose="020B0604020202020204" pitchFamily="34" charset="0"/>
              <a:buNone/>
            </a:pPr>
            <a:endParaRPr lang="en-US" altLang="en-US">
              <a:cs typeface="Calibri" panose="020F0502020204030204" pitchFamily="34" charset="0"/>
            </a:endParaRPr>
          </a:p>
          <a:p>
            <a:pPr marL="273050" indent="-273050">
              <a:buFont typeface="Arial" panose="020B0604020202020204" pitchFamily="34" charset="0"/>
              <a:buNone/>
            </a:pPr>
            <a:r>
              <a:rPr lang="en-US" altLang="en-US">
                <a:cs typeface="Calibri" panose="020F0502020204030204" pitchFamily="34" charset="0"/>
              </a:rPr>
              <a:t>Parafrase yang benar:</a:t>
            </a:r>
          </a:p>
          <a:p>
            <a:pPr marL="639763" lvl="1" indent="-273050">
              <a:buFont typeface="Wingdings 2" panose="05020102010507070707" pitchFamily="18" charset="2"/>
              <a:buChar char=""/>
            </a:pPr>
            <a:r>
              <a:rPr lang="en-US" altLang="en-US" sz="2400">
                <a:cs typeface="Calibri" panose="020F0502020204030204" pitchFamily="34" charset="0"/>
              </a:rPr>
              <a:t>Pengungkapan kembali suatu kalimat, informasi, konsep dengan cara merubah kontruksi  kalimat atau kata dengan sitasi (Paraphrasing)</a:t>
            </a:r>
          </a:p>
          <a:p>
            <a:pPr marL="639763" lvl="1" indent="-273050">
              <a:buFont typeface="Wingdings 2" panose="05020102010507070707" pitchFamily="18" charset="2"/>
              <a:buChar char=""/>
            </a:pPr>
            <a:endParaRPr lang="en-US" altLang="en-US" sz="2400">
              <a:cs typeface="Calibri" panose="020F0502020204030204" pitchFamily="34" charset="0"/>
            </a:endParaRPr>
          </a:p>
          <a:p>
            <a:pPr marL="639763" lvl="1" indent="-273050">
              <a:buFont typeface="Wingdings 2" panose="05020102010507070707" pitchFamily="18" charset="2"/>
              <a:buChar char=""/>
            </a:pPr>
            <a:r>
              <a:rPr lang="en-US" altLang="en-US" sz="2400">
                <a:cs typeface="Calibri" panose="020F0502020204030204" pitchFamily="34" charset="0"/>
              </a:rPr>
              <a:t>Pengungkapan kembali tetap menjaga makna asli dari kalimat, informasi atau konsep pertama dengan mencantumkan sumbernya</a:t>
            </a:r>
          </a:p>
        </p:txBody>
      </p:sp>
      <p:sp>
        <p:nvSpPr>
          <p:cNvPr id="4" name="Title 1">
            <a:extLst>
              <a:ext uri="{FF2B5EF4-FFF2-40B4-BE49-F238E27FC236}">
                <a16:creationId xmlns:a16="http://schemas.microsoft.com/office/drawing/2014/main" id="{501D5639-BB47-6B67-7AA6-FCF13BDBAAA5}"/>
              </a:ext>
            </a:extLst>
          </p:cNvPr>
          <p:cNvSpPr txBox="1">
            <a:spLocks/>
          </p:cNvSpPr>
          <p:nvPr/>
        </p:nvSpPr>
        <p:spPr bwMode="auto">
          <a:xfrm>
            <a:off x="115888" y="144463"/>
            <a:ext cx="1757362" cy="1143000"/>
          </a:xfrm>
          <a:prstGeom prst="rect">
            <a:avLst/>
          </a:prstGeom>
          <a:solidFill>
            <a:schemeClr val="accent2">
              <a:lumMod val="60000"/>
              <a:lumOff val="40000"/>
            </a:schemeClr>
          </a:solidFill>
          <a:ln w="9525">
            <a:noFill/>
            <a:miter lim="800000"/>
            <a:headEnd/>
            <a:tailEnd/>
          </a:ln>
        </p:spPr>
        <p:txBody>
          <a:bodyPr anchor="ctr"/>
          <a:lstStyle/>
          <a:p>
            <a:pPr algn="ctr" fontAlgn="auto">
              <a:spcAft>
                <a:spcPts val="0"/>
              </a:spcAft>
              <a:defRPr/>
            </a:pPr>
            <a:r>
              <a:rPr lang="en-US" sz="4400" dirty="0" err="1">
                <a:latin typeface="+mj-lt"/>
                <a:ea typeface="+mj-ea"/>
                <a:cs typeface="+mj-cs"/>
              </a:rPr>
              <a:t>Tipe</a:t>
            </a:r>
            <a:r>
              <a:rPr lang="en-US" sz="4400" dirty="0">
                <a:latin typeface="+mj-lt"/>
                <a:ea typeface="+mj-ea"/>
                <a:cs typeface="+mj-cs"/>
              </a:rPr>
              <a:t>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TotalTime>
  <Words>1182</Words>
  <Application>Microsoft Office PowerPoint</Application>
  <PresentationFormat>On-screen Show (4:3)</PresentationFormat>
  <Paragraphs>172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Bernard MT Condensed</vt:lpstr>
      <vt:lpstr>Wingdings</vt:lpstr>
      <vt:lpstr>Times New Roman</vt:lpstr>
      <vt:lpstr>Wingdings 2</vt:lpstr>
      <vt:lpstr>Gill Sans MT</vt:lpstr>
      <vt:lpstr>Office Theme</vt:lpstr>
      <vt:lpstr>PowerPoint Presentation</vt:lpstr>
      <vt:lpstr>Norma, Nilai nilai  &amp; Plagiarisme: Bagaimana menghindari </vt:lpstr>
      <vt:lpstr>Mengapa melakukan plagiasi?</vt:lpstr>
      <vt:lpstr>Penulis dapat memakai data dan informasi dari peneliti lainnya lewat</vt:lpstr>
      <vt:lpstr>Common knowledge</vt:lpstr>
      <vt:lpstr>Tipe 1</vt:lpstr>
      <vt:lpstr>PowerPoint Presentation</vt:lpstr>
      <vt:lpstr>Petikan langsung</vt:lpstr>
      <vt:lpstr>PowerPoint Presentation</vt:lpstr>
      <vt:lpstr>PowerPoint Presentation</vt:lpstr>
      <vt:lpstr>Teknik parafrase BAGI PEMULA</vt:lpstr>
      <vt:lpstr>Teknik parafrase</vt:lpstr>
      <vt:lpstr>PowerPoint Presentation</vt:lpstr>
      <vt:lpstr>Bagaimana menggunakan sumber internet?</vt:lpstr>
      <vt:lpstr>Sumber-sumber internet</vt:lpstr>
      <vt:lpstr>PowerPoint Presentation</vt:lpstr>
      <vt:lpstr>Prosess Penulisan dan upaya anti plagiat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Luchman Hakim</dc:creator>
  <cp:lastModifiedBy>Marlina yuli</cp:lastModifiedBy>
  <cp:revision>87</cp:revision>
  <dcterms:created xsi:type="dcterms:W3CDTF">2010-12-06T09:31:08Z</dcterms:created>
  <dcterms:modified xsi:type="dcterms:W3CDTF">2024-05-31T06:08:29Z</dcterms:modified>
</cp:coreProperties>
</file>